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59" r:id="rId3"/>
    <p:sldId id="268" r:id="rId4"/>
    <p:sldId id="272" r:id="rId5"/>
    <p:sldId id="275" r:id="rId6"/>
    <p:sldId id="279" r:id="rId7"/>
    <p:sldId id="274" r:id="rId8"/>
    <p:sldId id="270" r:id="rId9"/>
    <p:sldId id="281" r:id="rId10"/>
    <p:sldId id="28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24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9F9F9"/>
    <a:srgbClr val="F5DBF2"/>
    <a:srgbClr val="FAFCBC"/>
    <a:srgbClr val="F8E8F6"/>
    <a:srgbClr val="0000FF"/>
    <a:srgbClr val="FFE7E7"/>
    <a:srgbClr val="FFF1F1"/>
    <a:srgbClr val="FFF4F4"/>
    <a:srgbClr val="EE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6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140" y="102"/>
      </p:cViewPr>
      <p:guideLst>
        <p:guide orient="horz" pos="2160"/>
        <p:guide pos="3840"/>
        <p:guide pos="166"/>
        <p:guide pos="7514"/>
        <p:guide orient="horz" pos="119"/>
        <p:guide orient="horz" pos="4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168DC-3C7B-460D-7AA2-EE8D5412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2162619-9E07-3C23-A7C1-6880075A3D98}"/>
              </a:ext>
            </a:extLst>
          </p:cNvPr>
          <p:cNvGrpSpPr/>
          <p:nvPr/>
        </p:nvGrpSpPr>
        <p:grpSpPr>
          <a:xfrm>
            <a:off x="2237270" y="309901"/>
            <a:ext cx="1482513" cy="237852"/>
            <a:chOff x="2237270" y="309901"/>
            <a:chExt cx="148251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23558CC-3D6C-72F3-E562-F4E46678D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48251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0F4435-BC3B-5B13-BA43-60BD737B46F7}"/>
                </a:ext>
              </a:extLst>
            </p:cNvPr>
            <p:cNvSpPr txBox="1"/>
            <p:nvPr/>
          </p:nvSpPr>
          <p:spPr>
            <a:xfrm>
              <a:off x="2237270" y="344189"/>
              <a:ext cx="148251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설명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BB78DB-3E02-AF78-0E9C-6B685AC3F5C2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EBC700-E884-A2F9-A84F-B46AD001F010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86FEB8F-E7C9-4F1A-A092-1BDA7A68E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FBF2463-567C-5793-F159-0964F13A7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CF3492-99A3-F3EC-D692-0826C186A67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9520BC-EEB5-09F3-2A0F-994D67D8938B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A257C9B-B6E5-802B-681F-E3F133758A10}"/>
              </a:ext>
            </a:extLst>
          </p:cNvPr>
          <p:cNvGrpSpPr/>
          <p:nvPr/>
        </p:nvGrpSpPr>
        <p:grpSpPr>
          <a:xfrm>
            <a:off x="263525" y="5775364"/>
            <a:ext cx="10289276" cy="930236"/>
            <a:chOff x="358970" y="4966434"/>
            <a:chExt cx="10289276" cy="93023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C32F64-3264-2EE1-DDF1-6B860847A718}"/>
                </a:ext>
              </a:extLst>
            </p:cNvPr>
            <p:cNvSpPr txBox="1"/>
            <p:nvPr/>
          </p:nvSpPr>
          <p:spPr>
            <a:xfrm>
              <a:off x="1047861" y="4966434"/>
              <a:ext cx="9600385" cy="930236"/>
            </a:xfrm>
            <a:prstGeom prst="rect">
              <a:avLst/>
            </a:prstGeom>
            <a:noFill/>
          </p:spPr>
          <p:txBody>
            <a:bodyPr wrap="none" lIns="0" tIns="144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다온은 적을 많이 타격할 수록 성능이 좋아지는 캐릭터지만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다온이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사용하는 곰방대는 대형 둔기류에 속한 무기이므로 타격 횟수가 많은 스킬은 무기 컨셉에 적합하지 않습니다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이를 보완하기 위해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타격할 수록 곰방대에 더 많은 열이 가해지고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이로 인해 더 많이 발생한 연무가 추가 타격을 한다는 컨셉을 바탕으로 특정 조건을 충족하면 추가 타격이 발생하도록 패시브 스킬을 구성했습니다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이때 발생하는 추가 타격은 캐릭터가 직접 휘두르는 것이 아닌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이펙트가 캐릭터의 타격을 따라 추가 타격을 가하게 됩니다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이로 인해 무기의 컨셉을 유지하면서 추가 타격을 가할 수 있고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오히려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 캐릭터의 컨셉을 더욱 강화하는 구조가 되었습니다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63379B-56A3-01BE-0947-3F0252D3CA23}"/>
                </a:ext>
              </a:extLst>
            </p:cNvPr>
            <p:cNvSpPr txBox="1"/>
            <p:nvPr/>
          </p:nvSpPr>
          <p:spPr>
            <a:xfrm>
              <a:off x="358970" y="4966434"/>
              <a:ext cx="485710" cy="283906"/>
            </a:xfrm>
            <a:prstGeom prst="rect">
              <a:avLst/>
            </a:prstGeom>
            <a:noFill/>
          </p:spPr>
          <p:txBody>
            <a:bodyPr wrap="none" lIns="0" tIns="144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comment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6D71D74-8FFC-ED7D-6BEF-B7943338322D}"/>
                </a:ext>
              </a:extLst>
            </p:cNvPr>
            <p:cNvCxnSpPr>
              <a:cxnSpLocks/>
            </p:cNvCxnSpPr>
            <p:nvPr/>
          </p:nvCxnSpPr>
          <p:spPr>
            <a:xfrm>
              <a:off x="946270" y="5116081"/>
              <a:ext cx="0" cy="751319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564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33000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스킬 별 설명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990AF-4F13-9A54-9174-0A97D47CC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809B526-FB32-72E7-8E8B-11EA67243DF3}"/>
              </a:ext>
            </a:extLst>
          </p:cNvPr>
          <p:cNvSpPr/>
          <p:nvPr/>
        </p:nvSpPr>
        <p:spPr>
          <a:xfrm>
            <a:off x="263525" y="2438402"/>
            <a:ext cx="3012648" cy="42671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E754B3-4E7E-0F36-26E7-33E33D10D803}"/>
              </a:ext>
            </a:extLst>
          </p:cNvPr>
          <p:cNvSpPr/>
          <p:nvPr/>
        </p:nvSpPr>
        <p:spPr>
          <a:xfrm>
            <a:off x="1309647" y="856992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6C5809A-E542-F0D5-6438-91E74F3C3D3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5590884-2619-2D16-E60E-0AA383728AA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AE809AA-6BCD-9D19-FA42-27637E0CB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30AA0B4-C4B1-8456-B2CE-D76E1D01F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08FD669-B123-5495-3272-E1598A34AE0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D58719-0A1F-5CED-1093-017A6EF6B2FE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E42D6E-D209-E3CD-95E1-551E4DFD48D1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6D0E188-4BA9-DCF6-8E4E-D7EAFD9E4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36199-6371-5D6A-637D-1C43F77FD005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2CE0D4-98C8-D495-B924-7147F10709F6}"/>
              </a:ext>
            </a:extLst>
          </p:cNvPr>
          <p:cNvSpPr txBox="1"/>
          <p:nvPr/>
        </p:nvSpPr>
        <p:spPr>
          <a:xfrm>
            <a:off x="3898735" y="393865"/>
            <a:ext cx="341600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8C7238D-8431-95AF-BAD5-0D8168D6DB90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755ECB-A8D6-E237-4F6F-7ED5A6F36200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BD34DE6-B209-8CC6-A1E1-8AC55EF4AB89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6375EB-9C5D-973E-C03F-6752AE7F0B1A}"/>
              </a:ext>
            </a:extLst>
          </p:cNvPr>
          <p:cNvSpPr txBox="1"/>
          <p:nvPr/>
        </p:nvSpPr>
        <p:spPr>
          <a:xfrm>
            <a:off x="263772" y="1051873"/>
            <a:ext cx="9161162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곰방대로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하면서 발생한 연무로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파티의 안정성을 높여주는 효과를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 마다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 최대 체력의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2%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달하는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아군 방어력 증가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적의 명중률 감소 등 파티의 안정성을 높여주는 효과들을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타격으로 인해 발생한 연무를 추진력 삼아 타격 횟수를 증가시키 때문에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전투를 지속할 수록 더 많은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7D61A4-2CD5-7EEF-5045-A48E4392B610}"/>
              </a:ext>
            </a:extLst>
          </p:cNvPr>
          <p:cNvGrpSpPr/>
          <p:nvPr/>
        </p:nvGrpSpPr>
        <p:grpSpPr>
          <a:xfrm>
            <a:off x="263525" y="2124648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4E156B-C988-9DB8-A248-CB8EF406F635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B9039A9-3135-CA6D-DA88-954525EA1C8A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A473E60-E96D-120A-8036-4736ED4C5FCF}"/>
              </a:ext>
            </a:extLst>
          </p:cNvPr>
          <p:cNvSpPr txBox="1"/>
          <p:nvPr/>
        </p:nvSpPr>
        <p:spPr>
          <a:xfrm>
            <a:off x="1346740" y="877488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3E763-3A69-F847-D721-E96DF0697333}"/>
              </a:ext>
            </a:extLst>
          </p:cNvPr>
          <p:cNvSpPr txBox="1"/>
          <p:nvPr/>
        </p:nvSpPr>
        <p:spPr>
          <a:xfrm>
            <a:off x="3520735" y="3142250"/>
            <a:ext cx="6926576" cy="724608"/>
          </a:xfrm>
          <a:prstGeom prst="rect">
            <a:avLst/>
          </a:prstGeom>
          <a:noFill/>
        </p:spPr>
        <p:txBody>
          <a:bodyPr wrap="none" lIns="0" tIns="108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다온은 패시브 스킬 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피어나는 연무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인해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타격마다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아군에게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보호막은 턴이 종료될 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최대 체력의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{2 * N}%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해당하는 수치 만큼 부여됩니다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(N: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 유효 횟수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턴에 적을 성공적으로 타격한 횟수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보호막은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턴간 유지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부여하면 지속 시간이 갱신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C32183-AD73-247B-9A26-05481E8B2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06" y="2556376"/>
            <a:ext cx="2650243" cy="410075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EEC0984-2658-9FC3-EFED-1C86C6D51685}"/>
              </a:ext>
            </a:extLst>
          </p:cNvPr>
          <p:cNvSpPr txBox="1"/>
          <p:nvPr/>
        </p:nvSpPr>
        <p:spPr>
          <a:xfrm>
            <a:off x="3520981" y="4955890"/>
            <a:ext cx="5879815" cy="1186273"/>
          </a:xfrm>
          <a:prstGeom prst="rect">
            <a:avLst/>
          </a:prstGeom>
          <a:noFill/>
        </p:spPr>
        <p:txBody>
          <a:bodyPr wrap="none" lIns="0" tIns="108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패시브 스킬 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피어나는 연무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전투 시작 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턴간 유지되는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연무 강화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버프를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자신에게 부여합니다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적을 타격한 횟수만큼 중첩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마다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타격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회가 발생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버프는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턴이 지나면 모든 스택이 초기화 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스택이 쌓일 때 마다 지속 시간이 갱신됩니다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강화로 추가 타격이 발생하면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곰방대 형태를 띈 후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캐릭터의 모션을 따라 공격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이펙트가 추가됩니다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강화로 발생하는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타격도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9BEA9C-3FED-249B-3C5A-15906DA21913}"/>
              </a:ext>
            </a:extLst>
          </p:cNvPr>
          <p:cNvSpPr txBox="1"/>
          <p:nvPr/>
        </p:nvSpPr>
        <p:spPr>
          <a:xfrm>
            <a:off x="3520735" y="2952010"/>
            <a:ext cx="756000" cy="190240"/>
          </a:xfrm>
          <a:prstGeom prst="rect">
            <a:avLst/>
          </a:prstGeom>
          <a:solidFill>
            <a:srgbClr val="FBF2FA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18000" rIns="72000" bIns="1800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보호막 부여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65BD35-9F08-D481-3B2F-41AA2617EDC4}"/>
              </a:ext>
            </a:extLst>
          </p:cNvPr>
          <p:cNvSpPr txBox="1"/>
          <p:nvPr/>
        </p:nvSpPr>
        <p:spPr>
          <a:xfrm>
            <a:off x="3520981" y="4765650"/>
            <a:ext cx="756000" cy="190240"/>
          </a:xfrm>
          <a:prstGeom prst="rect">
            <a:avLst/>
          </a:prstGeom>
          <a:solidFill>
            <a:srgbClr val="FBF2FA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18000" rIns="72000" bIns="1800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추가 타격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12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0E8463E5-A428-B7BB-E300-3FF97452BAF0}"/>
              </a:ext>
            </a:extLst>
          </p:cNvPr>
          <p:cNvGrpSpPr/>
          <p:nvPr/>
        </p:nvGrpSpPr>
        <p:grpSpPr>
          <a:xfrm>
            <a:off x="3814659" y="4288203"/>
            <a:ext cx="7968993" cy="2243808"/>
            <a:chOff x="3804509" y="4268220"/>
            <a:chExt cx="7968993" cy="2243808"/>
          </a:xfrm>
        </p:grpSpPr>
        <p:sp>
          <p:nvSpPr>
            <p:cNvPr id="543" name="화살표: 오른쪽 542">
              <a:extLst>
                <a:ext uri="{FF2B5EF4-FFF2-40B4-BE49-F238E27FC236}">
                  <a16:creationId xmlns:a16="http://schemas.microsoft.com/office/drawing/2014/main" id="{6475CAE5-05B4-45C5-C835-0EEC6DB9E717}"/>
                </a:ext>
              </a:extLst>
            </p:cNvPr>
            <p:cNvSpPr/>
            <p:nvPr/>
          </p:nvSpPr>
          <p:spPr>
            <a:xfrm>
              <a:off x="8588059" y="5282508"/>
              <a:ext cx="363882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1" name="그룹 550">
              <a:extLst>
                <a:ext uri="{FF2B5EF4-FFF2-40B4-BE49-F238E27FC236}">
                  <a16:creationId xmlns:a16="http://schemas.microsoft.com/office/drawing/2014/main" id="{FE532EB7-1A89-ADAF-0101-0ECD80C886A4}"/>
                </a:ext>
              </a:extLst>
            </p:cNvPr>
            <p:cNvGrpSpPr/>
            <p:nvPr/>
          </p:nvGrpSpPr>
          <p:grpSpPr>
            <a:xfrm>
              <a:off x="8990202" y="4268220"/>
              <a:ext cx="2783300" cy="2243808"/>
              <a:chOff x="9099393" y="4268220"/>
              <a:chExt cx="2783300" cy="2243808"/>
            </a:xfrm>
          </p:grpSpPr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E81C3D3D-CE22-2799-B71F-EB5E2D4EB06B}"/>
                  </a:ext>
                </a:extLst>
              </p:cNvPr>
              <p:cNvSpPr/>
              <p:nvPr/>
            </p:nvSpPr>
            <p:spPr>
              <a:xfrm>
                <a:off x="9099393" y="4268220"/>
                <a:ext cx="278330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19" name="TextBox 518">
                <a:extLst>
                  <a:ext uri="{FF2B5EF4-FFF2-40B4-BE49-F238E27FC236}">
                    <a16:creationId xmlns:a16="http://schemas.microsoft.com/office/drawing/2014/main" id="{8E5AAB9B-C71B-027A-1F48-9943EA0AD1F7}"/>
                  </a:ext>
                </a:extLst>
              </p:cNvPr>
              <p:cNvSpPr txBox="1"/>
              <p:nvPr/>
            </p:nvSpPr>
            <p:spPr>
              <a:xfrm>
                <a:off x="9386573" y="4305367"/>
                <a:ext cx="220893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자신 최대 체력의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8%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/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+4</a:t>
                </a:r>
              </a:p>
            </p:txBody>
          </p:sp>
          <p:grpSp>
            <p:nvGrpSpPr>
              <p:cNvPr id="455" name="그룹 454">
                <a:extLst>
                  <a:ext uri="{FF2B5EF4-FFF2-40B4-BE49-F238E27FC236}">
                    <a16:creationId xmlns:a16="http://schemas.microsoft.com/office/drawing/2014/main" id="{74DBD154-1826-07EF-DF0A-ABA87F0B472C}"/>
                  </a:ext>
                </a:extLst>
              </p:cNvPr>
              <p:cNvGrpSpPr/>
              <p:nvPr/>
            </p:nvGrpSpPr>
            <p:grpSpPr>
              <a:xfrm>
                <a:off x="9254555" y="4890349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456" name="평행 사변형 455">
                  <a:extLst>
                    <a:ext uri="{FF2B5EF4-FFF2-40B4-BE49-F238E27FC236}">
                      <a16:creationId xmlns:a16="http://schemas.microsoft.com/office/drawing/2014/main" id="{AB4BDD2E-F1EA-328A-EE42-B71BC6D07251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7" name="평행 사변형 456">
                  <a:extLst>
                    <a:ext uri="{FF2B5EF4-FFF2-40B4-BE49-F238E27FC236}">
                      <a16:creationId xmlns:a16="http://schemas.microsoft.com/office/drawing/2014/main" id="{45F5D4CC-EBCF-1689-211F-7C0E8474F8CF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8" name="평행 사변형 457">
                  <a:extLst>
                    <a:ext uri="{FF2B5EF4-FFF2-40B4-BE49-F238E27FC236}">
                      <a16:creationId xmlns:a16="http://schemas.microsoft.com/office/drawing/2014/main" id="{B1C3AAF9-8353-9583-AFCB-B8BEDDA5C73E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9" name="평행 사변형 458">
                  <a:extLst>
                    <a:ext uri="{FF2B5EF4-FFF2-40B4-BE49-F238E27FC236}">
                      <a16:creationId xmlns:a16="http://schemas.microsoft.com/office/drawing/2014/main" id="{27AE1B99-6994-029B-55AD-577FF504EE5A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0" name="평행 사변형 459">
                  <a:extLst>
                    <a:ext uri="{FF2B5EF4-FFF2-40B4-BE49-F238E27FC236}">
                      <a16:creationId xmlns:a16="http://schemas.microsoft.com/office/drawing/2014/main" id="{799D68F0-67E0-E07D-EDC4-2418FDB04D41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1" name="평행 사변형 460">
                  <a:extLst>
                    <a:ext uri="{FF2B5EF4-FFF2-40B4-BE49-F238E27FC236}">
                      <a16:creationId xmlns:a16="http://schemas.microsoft.com/office/drawing/2014/main" id="{1FEB9B68-1655-F633-B4DE-ED8AAFAC9E5E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2" name="평행 사변형 461">
                  <a:extLst>
                    <a:ext uri="{FF2B5EF4-FFF2-40B4-BE49-F238E27FC236}">
                      <a16:creationId xmlns:a16="http://schemas.microsoft.com/office/drawing/2014/main" id="{79911DDA-DD0B-B084-D5C4-6DEE7036A83D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3" name="평행 사변형 462">
                  <a:extLst>
                    <a:ext uri="{FF2B5EF4-FFF2-40B4-BE49-F238E27FC236}">
                      <a16:creationId xmlns:a16="http://schemas.microsoft.com/office/drawing/2014/main" id="{010772AB-25E6-4F16-6B2C-DEA14BBBB520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4" name="평행 사변형 463">
                  <a:extLst>
                    <a:ext uri="{FF2B5EF4-FFF2-40B4-BE49-F238E27FC236}">
                      <a16:creationId xmlns:a16="http://schemas.microsoft.com/office/drawing/2014/main" id="{086AC353-DF9F-08FE-69BC-BC34A373AE21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5" name="그룹 464">
                <a:extLst>
                  <a:ext uri="{FF2B5EF4-FFF2-40B4-BE49-F238E27FC236}">
                    <a16:creationId xmlns:a16="http://schemas.microsoft.com/office/drawing/2014/main" id="{B57D645E-BD71-2EB3-EBBA-268929A2C4E7}"/>
                  </a:ext>
                </a:extLst>
              </p:cNvPr>
              <p:cNvGrpSpPr/>
              <p:nvPr/>
            </p:nvGrpSpPr>
            <p:grpSpPr>
              <a:xfrm>
                <a:off x="9550901" y="5302543"/>
                <a:ext cx="295816" cy="574091"/>
                <a:chOff x="3911410" y="2411116"/>
                <a:chExt cx="915181" cy="1776097"/>
              </a:xfrm>
              <a:effectLst>
                <a:glow rad="63500">
                  <a:schemeClr val="accent5">
                    <a:lumMod val="40000"/>
                    <a:lumOff val="60000"/>
                  </a:schemeClr>
                </a:glow>
              </a:effectLst>
            </p:grpSpPr>
            <p:sp>
              <p:nvSpPr>
                <p:cNvPr id="466" name="자유형: 도형 465">
                  <a:extLst>
                    <a:ext uri="{FF2B5EF4-FFF2-40B4-BE49-F238E27FC236}">
                      <a16:creationId xmlns:a16="http://schemas.microsoft.com/office/drawing/2014/main" id="{CA962336-E1CF-0B62-4AE4-53BD61CC4524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7" name="자유형: 도형 466">
                  <a:extLst>
                    <a:ext uri="{FF2B5EF4-FFF2-40B4-BE49-F238E27FC236}">
                      <a16:creationId xmlns:a16="http://schemas.microsoft.com/office/drawing/2014/main" id="{65933632-AEE3-A1FF-81A7-6458FE5F75A0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68" name="그룹 467">
                <a:extLst>
                  <a:ext uri="{FF2B5EF4-FFF2-40B4-BE49-F238E27FC236}">
                    <a16:creationId xmlns:a16="http://schemas.microsoft.com/office/drawing/2014/main" id="{707E181D-291A-02A9-166C-EB24B4E41580}"/>
                  </a:ext>
                </a:extLst>
              </p:cNvPr>
              <p:cNvGrpSpPr/>
              <p:nvPr/>
            </p:nvGrpSpPr>
            <p:grpSpPr>
              <a:xfrm>
                <a:off x="10855230" y="4760267"/>
                <a:ext cx="295816" cy="574091"/>
                <a:chOff x="3911410" y="2411116"/>
                <a:chExt cx="915181" cy="1776097"/>
              </a:xfrm>
              <a:effectLst>
                <a:glow rad="63500">
                  <a:schemeClr val="accent5">
                    <a:lumMod val="40000"/>
                    <a:lumOff val="60000"/>
                  </a:schemeClr>
                </a:glow>
              </a:effectLst>
            </p:grpSpPr>
            <p:sp>
              <p:nvSpPr>
                <p:cNvPr id="469" name="자유형: 도형 468">
                  <a:extLst>
                    <a:ext uri="{FF2B5EF4-FFF2-40B4-BE49-F238E27FC236}">
                      <a16:creationId xmlns:a16="http://schemas.microsoft.com/office/drawing/2014/main" id="{A760CE51-5111-C2E8-B56C-3E84FC47D00F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0" name="자유형: 도형 469">
                  <a:extLst>
                    <a:ext uri="{FF2B5EF4-FFF2-40B4-BE49-F238E27FC236}">
                      <a16:creationId xmlns:a16="http://schemas.microsoft.com/office/drawing/2014/main" id="{54B092C9-91B6-93D1-9FB1-00F96F95D64C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1" name="그룹 470">
                <a:extLst>
                  <a:ext uri="{FF2B5EF4-FFF2-40B4-BE49-F238E27FC236}">
                    <a16:creationId xmlns:a16="http://schemas.microsoft.com/office/drawing/2014/main" id="{F70B6309-65BD-2F9E-CFF2-EEE080521064}"/>
                  </a:ext>
                </a:extLst>
              </p:cNvPr>
              <p:cNvGrpSpPr/>
              <p:nvPr/>
            </p:nvGrpSpPr>
            <p:grpSpPr>
              <a:xfrm>
                <a:off x="10542655" y="5446296"/>
                <a:ext cx="561051" cy="1065240"/>
                <a:chOff x="9200149" y="2005973"/>
                <a:chExt cx="561051" cy="1065240"/>
              </a:xfrm>
            </p:grpSpPr>
            <p:pic>
              <p:nvPicPr>
                <p:cNvPr id="472" name="그림 471" descr="만화 영화, 아니메, 가상의 캐릭터, 피규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C547CB5-9901-FE73-5FB0-6B2FCFE1C6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0" t="3961" r="9888" b="2254"/>
                <a:stretch>
                  <a:fillRect/>
                </a:stretch>
              </p:blipFill>
              <p:spPr>
                <a:xfrm>
                  <a:off x="9250717" y="2176666"/>
                  <a:ext cx="454319" cy="894547"/>
                </a:xfrm>
                <a:prstGeom prst="rect">
                  <a:avLst/>
                </a:prstGeom>
                <a:effectLst>
                  <a:glow rad="63500">
                    <a:schemeClr val="accent5">
                      <a:lumMod val="40000"/>
                      <a:lumOff val="60000"/>
                    </a:schemeClr>
                  </a:glow>
                </a:effectLst>
              </p:spPr>
            </p:pic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3AAD5AA-5BCD-46B8-CA82-F87435C875B2}"/>
                    </a:ext>
                  </a:extLst>
                </p:cNvPr>
                <p:cNvSpPr txBox="1"/>
                <p:nvPr/>
              </p:nvSpPr>
              <p:spPr>
                <a:xfrm>
                  <a:off x="9200149" y="2005973"/>
                  <a:ext cx="561051" cy="12311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연무 강화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: 9</a:t>
                  </a:r>
                </a:p>
              </p:txBody>
            </p:sp>
          </p:grpSp>
        </p:grpSp>
        <p:grpSp>
          <p:nvGrpSpPr>
            <p:cNvPr id="552" name="그룹 551">
              <a:extLst>
                <a:ext uri="{FF2B5EF4-FFF2-40B4-BE49-F238E27FC236}">
                  <a16:creationId xmlns:a16="http://schemas.microsoft.com/office/drawing/2014/main" id="{37964B9C-AE4F-9DA8-E511-79AA7DBD6E8D}"/>
                </a:ext>
              </a:extLst>
            </p:cNvPr>
            <p:cNvGrpSpPr/>
            <p:nvPr/>
          </p:nvGrpSpPr>
          <p:grpSpPr>
            <a:xfrm>
              <a:off x="3804509" y="4271939"/>
              <a:ext cx="4745290" cy="2236370"/>
              <a:chOff x="3804509" y="4268220"/>
              <a:chExt cx="4745290" cy="2236370"/>
            </a:xfrm>
          </p:grpSpPr>
          <p:grpSp>
            <p:nvGrpSpPr>
              <p:cNvPr id="445" name="그룹 444">
                <a:extLst>
                  <a:ext uri="{FF2B5EF4-FFF2-40B4-BE49-F238E27FC236}">
                    <a16:creationId xmlns:a16="http://schemas.microsoft.com/office/drawing/2014/main" id="{45443041-C932-63C7-E805-689DF27D8516}"/>
                  </a:ext>
                </a:extLst>
              </p:cNvPr>
              <p:cNvGrpSpPr/>
              <p:nvPr/>
            </p:nvGrpSpPr>
            <p:grpSpPr>
              <a:xfrm rot="1209020" flipH="1">
                <a:off x="6973276" y="4588589"/>
                <a:ext cx="628704" cy="921930"/>
                <a:chOff x="5039499" y="1853047"/>
                <a:chExt cx="628704" cy="921930"/>
              </a:xfrm>
            </p:grpSpPr>
            <p:sp>
              <p:nvSpPr>
                <p:cNvPr id="446" name="원호 445">
                  <a:extLst>
                    <a:ext uri="{FF2B5EF4-FFF2-40B4-BE49-F238E27FC236}">
                      <a16:creationId xmlns:a16="http://schemas.microsoft.com/office/drawing/2014/main" id="{EA25BBEB-6135-C20D-33BF-75357C9D176A}"/>
                    </a:ext>
                  </a:extLst>
                </p:cNvPr>
                <p:cNvSpPr/>
                <p:nvPr/>
              </p:nvSpPr>
              <p:spPr>
                <a:xfrm>
                  <a:off x="5191179" y="1853047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7" name="원호 446">
                  <a:extLst>
                    <a:ext uri="{FF2B5EF4-FFF2-40B4-BE49-F238E27FC236}">
                      <a16:creationId xmlns:a16="http://schemas.microsoft.com/office/drawing/2014/main" id="{E362260A-CA6B-3A56-F387-76A76E15111D}"/>
                    </a:ext>
                  </a:extLst>
                </p:cNvPr>
                <p:cNvSpPr/>
                <p:nvPr/>
              </p:nvSpPr>
              <p:spPr>
                <a:xfrm>
                  <a:off x="5039499" y="1880430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2DF733D-E7FC-D48E-1093-EC691748B7BB}"/>
                  </a:ext>
                </a:extLst>
              </p:cNvPr>
              <p:cNvGrpSpPr/>
              <p:nvPr/>
            </p:nvGrpSpPr>
            <p:grpSpPr>
              <a:xfrm>
                <a:off x="6261790" y="4882911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28" name="평행 사변형 27">
                  <a:extLst>
                    <a:ext uri="{FF2B5EF4-FFF2-40B4-BE49-F238E27FC236}">
                      <a16:creationId xmlns:a16="http://schemas.microsoft.com/office/drawing/2014/main" id="{2F21DB9C-4587-2467-132B-DC463EFE99F8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평행 사변형 28">
                  <a:extLst>
                    <a:ext uri="{FF2B5EF4-FFF2-40B4-BE49-F238E27FC236}">
                      <a16:creationId xmlns:a16="http://schemas.microsoft.com/office/drawing/2014/main" id="{63F24146-B868-D2E4-D353-D1BE3D800154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평행 사변형 29">
                  <a:extLst>
                    <a:ext uri="{FF2B5EF4-FFF2-40B4-BE49-F238E27FC236}">
                      <a16:creationId xmlns:a16="http://schemas.microsoft.com/office/drawing/2014/main" id="{F28E824B-7D9F-9FF3-AF4E-793FFBD79F2E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평행 사변형 30">
                  <a:extLst>
                    <a:ext uri="{FF2B5EF4-FFF2-40B4-BE49-F238E27FC236}">
                      <a16:creationId xmlns:a16="http://schemas.microsoft.com/office/drawing/2014/main" id="{D1C67AF1-B588-7C7F-8A9F-DC495EDB8969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평행 사변형 32">
                  <a:extLst>
                    <a:ext uri="{FF2B5EF4-FFF2-40B4-BE49-F238E27FC236}">
                      <a16:creationId xmlns:a16="http://schemas.microsoft.com/office/drawing/2014/main" id="{FEE84648-1F8F-0F29-065F-DDA3F01D7C04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평행 사변형 33">
                  <a:extLst>
                    <a:ext uri="{FF2B5EF4-FFF2-40B4-BE49-F238E27FC236}">
                      <a16:creationId xmlns:a16="http://schemas.microsoft.com/office/drawing/2014/main" id="{E02F6FA5-F941-829F-B69F-621E23B90606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평행 사변형 38">
                  <a:extLst>
                    <a:ext uri="{FF2B5EF4-FFF2-40B4-BE49-F238E27FC236}">
                      <a16:creationId xmlns:a16="http://schemas.microsoft.com/office/drawing/2014/main" id="{7CB18D1E-981E-B6A1-2CFC-7F6A4859FEB4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평행 사변형 39">
                  <a:extLst>
                    <a:ext uri="{FF2B5EF4-FFF2-40B4-BE49-F238E27FC236}">
                      <a16:creationId xmlns:a16="http://schemas.microsoft.com/office/drawing/2014/main" id="{C867C501-6168-7AD8-6634-D0E4F01111CA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평행 사변형 40">
                  <a:extLst>
                    <a:ext uri="{FF2B5EF4-FFF2-40B4-BE49-F238E27FC236}">
                      <a16:creationId xmlns:a16="http://schemas.microsoft.com/office/drawing/2014/main" id="{C85EE1BC-FC8E-CAFC-D1E6-DEC7367C09C7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그래픽 41" descr="괴물 단색으로 채워진">
                <a:extLst>
                  <a:ext uri="{FF2B5EF4-FFF2-40B4-BE49-F238E27FC236}">
                    <a16:creationId xmlns:a16="http://schemas.microsoft.com/office/drawing/2014/main" id="{35880D0F-D6E0-4613-FF6C-1535EC3FB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06297" y="5203777"/>
                <a:ext cx="689522" cy="689522"/>
              </a:xfrm>
              <a:prstGeom prst="rect">
                <a:avLst/>
              </a:prstGeom>
            </p:spPr>
          </p:pic>
          <p:sp>
            <p:nvSpPr>
              <p:cNvPr id="441" name="폭발: 8pt 440">
                <a:extLst>
                  <a:ext uri="{FF2B5EF4-FFF2-40B4-BE49-F238E27FC236}">
                    <a16:creationId xmlns:a16="http://schemas.microsoft.com/office/drawing/2014/main" id="{14A3D0C7-C44A-4469-F9CD-CD3B5BD47EBD}"/>
                  </a:ext>
                </a:extLst>
              </p:cNvPr>
              <p:cNvSpPr/>
              <p:nvPr/>
            </p:nvSpPr>
            <p:spPr>
              <a:xfrm>
                <a:off x="6759632" y="5095095"/>
                <a:ext cx="266152" cy="266152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8ECEDB3-0403-7802-620E-FF3667FA9880}"/>
                  </a:ext>
                </a:extLst>
              </p:cNvPr>
              <p:cNvGrpSpPr/>
              <p:nvPr/>
            </p:nvGrpSpPr>
            <p:grpSpPr>
              <a:xfrm>
                <a:off x="3933680" y="4882911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5" name="평행 사변형 4">
                  <a:extLst>
                    <a:ext uri="{FF2B5EF4-FFF2-40B4-BE49-F238E27FC236}">
                      <a16:creationId xmlns:a16="http://schemas.microsoft.com/office/drawing/2014/main" id="{89DCACA7-1D7A-B1F0-12A9-DD86CC5DFA9F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평행 사변형 6">
                  <a:extLst>
                    <a:ext uri="{FF2B5EF4-FFF2-40B4-BE49-F238E27FC236}">
                      <a16:creationId xmlns:a16="http://schemas.microsoft.com/office/drawing/2014/main" id="{2F352F84-16C3-D1C8-FEC5-DAB3D6AC0382}"/>
                    </a:ext>
                  </a:extLst>
                </p:cNvPr>
                <p:cNvSpPr/>
                <p:nvPr/>
              </p:nvSpPr>
              <p:spPr>
                <a:xfrm>
                  <a:off x="5039548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평행 사변형 7">
                  <a:extLst>
                    <a:ext uri="{FF2B5EF4-FFF2-40B4-BE49-F238E27FC236}">
                      <a16:creationId xmlns:a16="http://schemas.microsoft.com/office/drawing/2014/main" id="{82ACEDCD-47C4-D5C8-4531-439C6908DE8F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평행 사변형 8">
                  <a:extLst>
                    <a:ext uri="{FF2B5EF4-FFF2-40B4-BE49-F238E27FC236}">
                      <a16:creationId xmlns:a16="http://schemas.microsoft.com/office/drawing/2014/main" id="{74F158FA-0A4A-B1E5-8262-39CA9ED5FCF8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평행 사변형 9">
                  <a:extLst>
                    <a:ext uri="{FF2B5EF4-FFF2-40B4-BE49-F238E27FC236}">
                      <a16:creationId xmlns:a16="http://schemas.microsoft.com/office/drawing/2014/main" id="{BF5FB930-BBB9-27E2-08CC-DCA1BC76E4AF}"/>
                    </a:ext>
                  </a:extLst>
                </p:cNvPr>
                <p:cNvSpPr/>
                <p:nvPr/>
              </p:nvSpPr>
              <p:spPr>
                <a:xfrm>
                  <a:off x="5620902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평행 사변형 10">
                  <a:extLst>
                    <a:ext uri="{FF2B5EF4-FFF2-40B4-BE49-F238E27FC236}">
                      <a16:creationId xmlns:a16="http://schemas.microsoft.com/office/drawing/2014/main" id="{43522234-4251-508A-ED86-01BDA574EAB4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평행 사변형 11">
                  <a:extLst>
                    <a:ext uri="{FF2B5EF4-FFF2-40B4-BE49-F238E27FC236}">
                      <a16:creationId xmlns:a16="http://schemas.microsoft.com/office/drawing/2014/main" id="{EE05D6E1-02F0-5D59-0E40-D8BAE8A21CED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평행 사변형 13">
                  <a:extLst>
                    <a:ext uri="{FF2B5EF4-FFF2-40B4-BE49-F238E27FC236}">
                      <a16:creationId xmlns:a16="http://schemas.microsoft.com/office/drawing/2014/main" id="{13D6AC1C-92D3-DDD5-7E1E-F6DC439C4DC7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평행 사변형 19">
                  <a:extLst>
                    <a:ext uri="{FF2B5EF4-FFF2-40B4-BE49-F238E27FC236}">
                      <a16:creationId xmlns:a16="http://schemas.microsoft.com/office/drawing/2014/main" id="{64567598-DB51-03B6-C5DD-E882A0336C20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DB45F2E-C8CD-6623-8DE7-26AFC4BD8B0E}"/>
                  </a:ext>
                </a:extLst>
              </p:cNvPr>
              <p:cNvGrpSpPr/>
              <p:nvPr/>
            </p:nvGrpSpPr>
            <p:grpSpPr>
              <a:xfrm>
                <a:off x="4229836" y="5295105"/>
                <a:ext cx="295816" cy="574091"/>
                <a:chOff x="3911410" y="2411116"/>
                <a:chExt cx="915181" cy="1776097"/>
              </a:xfrm>
            </p:grpSpPr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3744C33A-8F0B-2DB1-84ED-2CFD87883B7D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16FC3822-9198-9CB1-54D3-35CAC80DF718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769E751-47D0-E41B-3B4C-B67AD4935561}"/>
                  </a:ext>
                </a:extLst>
              </p:cNvPr>
              <p:cNvGrpSpPr/>
              <p:nvPr/>
            </p:nvGrpSpPr>
            <p:grpSpPr>
              <a:xfrm>
                <a:off x="5534165" y="4752829"/>
                <a:ext cx="295816" cy="574091"/>
                <a:chOff x="3911410" y="2411116"/>
                <a:chExt cx="915181" cy="1776097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D454A34-1B68-D231-8A44-2A2E94411A24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F2C105B0-A7A3-8258-AFC6-8CFCC2FC6872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43" name="그림 42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2D72B95-748A-4DAB-C30E-E7433A7D7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5965572" y="5018331"/>
                <a:ext cx="454319" cy="894547"/>
              </a:xfrm>
              <a:prstGeom prst="rect">
                <a:avLst/>
              </a:prstGeom>
              <a:effectLst/>
            </p:spPr>
          </p:pic>
          <p:sp>
            <p:nvSpPr>
              <p:cNvPr id="44" name="폭발: 8pt 43">
                <a:extLst>
                  <a:ext uri="{FF2B5EF4-FFF2-40B4-BE49-F238E27FC236}">
                    <a16:creationId xmlns:a16="http://schemas.microsoft.com/office/drawing/2014/main" id="{3AD9C321-C08C-AD05-84F5-A83B1A7561F2}"/>
                  </a:ext>
                </a:extLst>
              </p:cNvPr>
              <p:cNvSpPr/>
              <p:nvPr/>
            </p:nvSpPr>
            <p:spPr>
              <a:xfrm>
                <a:off x="6466681" y="5288102"/>
                <a:ext cx="266152" cy="266152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pic>
            <p:nvPicPr>
              <p:cNvPr id="45" name="그림 44" descr="파이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A303778-8563-3265-55B8-317D9CA1A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26636" flipV="1">
                <a:off x="5697853" y="5214523"/>
                <a:ext cx="939640" cy="238212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8A7DB9B8-EBF7-1EB7-CF03-4F2762534025}"/>
                  </a:ext>
                </a:extLst>
              </p:cNvPr>
              <p:cNvGrpSpPr/>
              <p:nvPr/>
            </p:nvGrpSpPr>
            <p:grpSpPr>
              <a:xfrm rot="20390980">
                <a:off x="5943593" y="4767677"/>
                <a:ext cx="628704" cy="921930"/>
                <a:chOff x="5039499" y="1853047"/>
                <a:chExt cx="628704" cy="921930"/>
              </a:xfrm>
            </p:grpSpPr>
            <p:sp>
              <p:nvSpPr>
                <p:cNvPr id="47" name="원호 46">
                  <a:extLst>
                    <a:ext uri="{FF2B5EF4-FFF2-40B4-BE49-F238E27FC236}">
                      <a16:creationId xmlns:a16="http://schemas.microsoft.com/office/drawing/2014/main" id="{DC07E35B-4B8B-A5FE-9696-1932A359B1E3}"/>
                    </a:ext>
                  </a:extLst>
                </p:cNvPr>
                <p:cNvSpPr/>
                <p:nvPr/>
              </p:nvSpPr>
              <p:spPr>
                <a:xfrm>
                  <a:off x="5191179" y="1853047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원호 47">
                  <a:extLst>
                    <a:ext uri="{FF2B5EF4-FFF2-40B4-BE49-F238E27FC236}">
                      <a16:creationId xmlns:a16="http://schemas.microsoft.com/office/drawing/2014/main" id="{667B5873-6C38-64DB-3663-2AADA83C2A05}"/>
                    </a:ext>
                  </a:extLst>
                </p:cNvPr>
                <p:cNvSpPr/>
                <p:nvPr/>
              </p:nvSpPr>
              <p:spPr>
                <a:xfrm>
                  <a:off x="5039499" y="1880430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1" name="그림 50" descr="파이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E17824C-961B-9ACE-05ED-02918F92D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06" b="89623" l="502" r="95859">
                            <a14:foregroundMark x1="7905" y1="38679" x2="7654" y2="52358"/>
                            <a14:foregroundMark x1="5144" y1="25943" x2="502" y2="58019"/>
                            <a14:foregroundMark x1="87327" y1="64623" x2="92221" y2="65566"/>
                            <a14:foregroundMark x1="92472" y1="70755" x2="95859" y2="63679"/>
                            <a14:foregroundMark x1="24216" y1="84906" x2="23087" y2="85377"/>
                            <a14:foregroundMark x1="15558" y1="82547" x2="14178" y2="83491"/>
                            <a14:foregroundMark x1="13049" y1="84434" x2="11920" y2="85377"/>
                            <a14:foregroundMark x1="10665" y1="89623" x2="10665" y2="89623"/>
                            <a14:foregroundMark x1="14304" y1="86792" x2="14304" y2="86792"/>
                            <a14:foregroundMark x1="25094" y1="78302" x2="25094" y2="78302"/>
                            <a14:foregroundMark x1="37767" y1="78774" x2="38770" y2="77830"/>
                            <a14:foregroundMark x1="41280" y1="75943" x2="41280" y2="75943"/>
                          </a14:backgroundRemoval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473364" flipH="1" flipV="1">
                <a:off x="6872726" y="5047837"/>
                <a:ext cx="801532" cy="203200"/>
              </a:xfrm>
              <a:prstGeom prst="rect">
                <a:avLst/>
              </a:prstGeom>
              <a:effectLst>
                <a:glow rad="50800">
                  <a:schemeClr val="accent5">
                    <a:lumMod val="40000"/>
                    <a:lumOff val="60000"/>
                    <a:alpha val="95000"/>
                  </a:schemeClr>
                </a:glow>
              </a:effectLst>
            </p:spPr>
          </p:pic>
          <p:grpSp>
            <p:nvGrpSpPr>
              <p:cNvPr id="539" name="그룹 538">
                <a:extLst>
                  <a:ext uri="{FF2B5EF4-FFF2-40B4-BE49-F238E27FC236}">
                    <a16:creationId xmlns:a16="http://schemas.microsoft.com/office/drawing/2014/main" id="{4A773125-8D7C-BCDB-AE4D-72CAF0424118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433764"/>
                <a:chOff x="3804509" y="4268220"/>
                <a:chExt cx="4745290" cy="433764"/>
              </a:xfrm>
            </p:grpSpPr>
            <p:grpSp>
              <p:nvGrpSpPr>
                <p:cNvPr id="507" name="그룹 506">
                  <a:extLst>
                    <a:ext uri="{FF2B5EF4-FFF2-40B4-BE49-F238E27FC236}">
                      <a16:creationId xmlns:a16="http://schemas.microsoft.com/office/drawing/2014/main" id="{5368B202-46CD-9314-F42E-82596AE692AB}"/>
                    </a:ext>
                  </a:extLst>
                </p:cNvPr>
                <p:cNvGrpSpPr/>
                <p:nvPr/>
              </p:nvGrpSpPr>
              <p:grpSpPr>
                <a:xfrm>
                  <a:off x="3804509" y="4268220"/>
                  <a:ext cx="4745290" cy="228183"/>
                  <a:chOff x="3937102" y="4268220"/>
                  <a:chExt cx="4745290" cy="228183"/>
                </a:xfrm>
              </p:grpSpPr>
              <p:sp>
                <p:nvSpPr>
                  <p:cNvPr id="510" name="직사각형 509">
                    <a:extLst>
                      <a:ext uri="{FF2B5EF4-FFF2-40B4-BE49-F238E27FC236}">
                        <a16:creationId xmlns:a16="http://schemas.microsoft.com/office/drawing/2014/main" id="{4E4C5BCF-030C-36A5-6A8E-2CA82F27807C}"/>
                      </a:ext>
                    </a:extLst>
                  </p:cNvPr>
                  <p:cNvSpPr/>
                  <p:nvPr/>
                </p:nvSpPr>
                <p:spPr>
                  <a:xfrm>
                    <a:off x="3937102" y="4268220"/>
                    <a:ext cx="4745290" cy="228183"/>
                  </a:xfrm>
                  <a:prstGeom prst="rect">
                    <a:avLst/>
                  </a:prstGeom>
                  <a:solidFill>
                    <a:srgbClr val="FBF2FA"/>
                  </a:soli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11" name="TextBox 510">
                    <a:extLst>
                      <a:ext uri="{FF2B5EF4-FFF2-40B4-BE49-F238E27FC236}">
                        <a16:creationId xmlns:a16="http://schemas.microsoft.com/office/drawing/2014/main" id="{9BE422DD-B033-D631-E3A2-1C39E04A6D0B}"/>
                      </a:ext>
                    </a:extLst>
                  </p:cNvPr>
                  <p:cNvSpPr txBox="1"/>
                  <p:nvPr/>
                </p:nvSpPr>
                <p:spPr>
                  <a:xfrm>
                    <a:off x="5588395" y="4305367"/>
                    <a:ext cx="14427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1] </a:t>
                    </a:r>
                    <a:r>
                      <a:rPr lang="ko-KR" altLang="en-US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사용 </a:t>
                    </a:r>
                    <a:r>
                      <a:rPr lang="en-US" altLang="ko-KR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4</a:t>
                    </a:r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회 타격 성공</a:t>
                    </a:r>
                    <a:endParaRPr lang="en-US" altLang="ko-KR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0C40784C-35F0-0120-B680-A567689CCAB0}"/>
                    </a:ext>
                  </a:extLst>
                </p:cNvPr>
                <p:cNvSpPr txBox="1"/>
                <p:nvPr/>
              </p:nvSpPr>
              <p:spPr>
                <a:xfrm>
                  <a:off x="5377256" y="4548096"/>
                  <a:ext cx="1599797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타격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회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+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타격 </a:t>
                  </a:r>
                  <a:r>
                    <a:rPr lang="en-US" altLang="ko-KR" sz="10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1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회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</p:grpSp>
        </p:grpSp>
      </p:grp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8204741B-8FD1-3396-7179-1315928758EB}"/>
              </a:ext>
            </a:extLst>
          </p:cNvPr>
          <p:cNvGrpSpPr/>
          <p:nvPr/>
        </p:nvGrpSpPr>
        <p:grpSpPr>
          <a:xfrm>
            <a:off x="3814658" y="1342088"/>
            <a:ext cx="7968994" cy="2263774"/>
            <a:chOff x="3804509" y="1296822"/>
            <a:chExt cx="7968994" cy="2263774"/>
          </a:xfrm>
        </p:grpSpPr>
        <p:grpSp>
          <p:nvGrpSpPr>
            <p:cNvPr id="553" name="그룹 552">
              <a:extLst>
                <a:ext uri="{FF2B5EF4-FFF2-40B4-BE49-F238E27FC236}">
                  <a16:creationId xmlns:a16="http://schemas.microsoft.com/office/drawing/2014/main" id="{893C6184-6E8F-19C1-98F6-73D491D397E1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63774"/>
              <a:chOff x="3804509" y="1296822"/>
              <a:chExt cx="4745290" cy="2263774"/>
            </a:xfrm>
          </p:grpSpPr>
          <p:grpSp>
            <p:nvGrpSpPr>
              <p:cNvPr id="556" name="그룹 555">
                <a:extLst>
                  <a:ext uri="{FF2B5EF4-FFF2-40B4-BE49-F238E27FC236}">
                    <a16:creationId xmlns:a16="http://schemas.microsoft.com/office/drawing/2014/main" id="{024AE7EC-EC1B-91F7-4AA0-84AFB3BCD684}"/>
                  </a:ext>
                </a:extLst>
              </p:cNvPr>
              <p:cNvGrpSpPr/>
              <p:nvPr/>
            </p:nvGrpSpPr>
            <p:grpSpPr>
              <a:xfrm>
                <a:off x="6261790" y="1938917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557" name="평행 사변형 556">
                  <a:extLst>
                    <a:ext uri="{FF2B5EF4-FFF2-40B4-BE49-F238E27FC236}">
                      <a16:creationId xmlns:a16="http://schemas.microsoft.com/office/drawing/2014/main" id="{168139A0-58CB-8079-4EE3-4865E1FEA783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8" name="평행 사변형 557">
                  <a:extLst>
                    <a:ext uri="{FF2B5EF4-FFF2-40B4-BE49-F238E27FC236}">
                      <a16:creationId xmlns:a16="http://schemas.microsoft.com/office/drawing/2014/main" id="{69185A29-48A4-AD5A-6E9B-E7D81F6728E4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9" name="평행 사변형 558">
                  <a:extLst>
                    <a:ext uri="{FF2B5EF4-FFF2-40B4-BE49-F238E27FC236}">
                      <a16:creationId xmlns:a16="http://schemas.microsoft.com/office/drawing/2014/main" id="{83B5F221-C3C3-6541-90B5-20CFE710C71F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0" name="평행 사변형 559">
                  <a:extLst>
                    <a:ext uri="{FF2B5EF4-FFF2-40B4-BE49-F238E27FC236}">
                      <a16:creationId xmlns:a16="http://schemas.microsoft.com/office/drawing/2014/main" id="{B1EE5127-087B-9546-9CFD-5093B57A11A3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1" name="평행 사변형 560">
                  <a:extLst>
                    <a:ext uri="{FF2B5EF4-FFF2-40B4-BE49-F238E27FC236}">
                      <a16:creationId xmlns:a16="http://schemas.microsoft.com/office/drawing/2014/main" id="{16054B35-12F9-3BFB-C113-99C4A9DF56BC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2" name="평행 사변형 561">
                  <a:extLst>
                    <a:ext uri="{FF2B5EF4-FFF2-40B4-BE49-F238E27FC236}">
                      <a16:creationId xmlns:a16="http://schemas.microsoft.com/office/drawing/2014/main" id="{F25BC49F-F1F6-4091-B955-D94A98CA7062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3" name="평행 사변형 562">
                  <a:extLst>
                    <a:ext uri="{FF2B5EF4-FFF2-40B4-BE49-F238E27FC236}">
                      <a16:creationId xmlns:a16="http://schemas.microsoft.com/office/drawing/2014/main" id="{261416B2-9A39-D113-50FA-A0C2E4A33CA4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4" name="평행 사변형 563">
                  <a:extLst>
                    <a:ext uri="{FF2B5EF4-FFF2-40B4-BE49-F238E27FC236}">
                      <a16:creationId xmlns:a16="http://schemas.microsoft.com/office/drawing/2014/main" id="{2CA43ABE-C6EF-9CEE-B96B-9E7259F66C36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5" name="평행 사변형 564">
                  <a:extLst>
                    <a:ext uri="{FF2B5EF4-FFF2-40B4-BE49-F238E27FC236}">
                      <a16:creationId xmlns:a16="http://schemas.microsoft.com/office/drawing/2014/main" id="{064AABB1-ACEE-EE1C-9408-3C23AD277B9A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48" name="그룹 547">
                <a:extLst>
                  <a:ext uri="{FF2B5EF4-FFF2-40B4-BE49-F238E27FC236}">
                    <a16:creationId xmlns:a16="http://schemas.microsoft.com/office/drawing/2014/main" id="{4DBFC352-F9B5-25E5-6AF3-3BDF33F553D1}"/>
                  </a:ext>
                </a:extLst>
              </p:cNvPr>
              <p:cNvGrpSpPr/>
              <p:nvPr/>
            </p:nvGrpSpPr>
            <p:grpSpPr>
              <a:xfrm>
                <a:off x="3933680" y="1938917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85" name="평행 사변형 184">
                  <a:extLst>
                    <a:ext uri="{FF2B5EF4-FFF2-40B4-BE49-F238E27FC236}">
                      <a16:creationId xmlns:a16="http://schemas.microsoft.com/office/drawing/2014/main" id="{8F0FAE48-E33F-18D4-4055-DBE287F053DE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평행 사변형 185">
                  <a:extLst>
                    <a:ext uri="{FF2B5EF4-FFF2-40B4-BE49-F238E27FC236}">
                      <a16:creationId xmlns:a16="http://schemas.microsoft.com/office/drawing/2014/main" id="{5605774F-362B-0C14-9E30-544CA2E5BE66}"/>
                    </a:ext>
                  </a:extLst>
                </p:cNvPr>
                <p:cNvSpPr/>
                <p:nvPr/>
              </p:nvSpPr>
              <p:spPr>
                <a:xfrm>
                  <a:off x="5039548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평행 사변형 186">
                  <a:extLst>
                    <a:ext uri="{FF2B5EF4-FFF2-40B4-BE49-F238E27FC236}">
                      <a16:creationId xmlns:a16="http://schemas.microsoft.com/office/drawing/2014/main" id="{B3A01772-0465-BBE1-89CE-0A955150D04E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평행 사변형 187">
                  <a:extLst>
                    <a:ext uri="{FF2B5EF4-FFF2-40B4-BE49-F238E27FC236}">
                      <a16:creationId xmlns:a16="http://schemas.microsoft.com/office/drawing/2014/main" id="{9A0D2EC9-A2AA-616A-ACB0-9B7D5D68211B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평행 사변형 188">
                  <a:extLst>
                    <a:ext uri="{FF2B5EF4-FFF2-40B4-BE49-F238E27FC236}">
                      <a16:creationId xmlns:a16="http://schemas.microsoft.com/office/drawing/2014/main" id="{6A9F7414-26E7-C074-D2C0-AE77B8F4E384}"/>
                    </a:ext>
                  </a:extLst>
                </p:cNvPr>
                <p:cNvSpPr/>
                <p:nvPr/>
              </p:nvSpPr>
              <p:spPr>
                <a:xfrm>
                  <a:off x="5620902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평행 사변형 189">
                  <a:extLst>
                    <a:ext uri="{FF2B5EF4-FFF2-40B4-BE49-F238E27FC236}">
                      <a16:creationId xmlns:a16="http://schemas.microsoft.com/office/drawing/2014/main" id="{CF136417-84DE-4701-EA0D-DAE49A3DE2C7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평행 사변형 190">
                  <a:extLst>
                    <a:ext uri="{FF2B5EF4-FFF2-40B4-BE49-F238E27FC236}">
                      <a16:creationId xmlns:a16="http://schemas.microsoft.com/office/drawing/2014/main" id="{5D46E5AE-8ABC-6882-1468-7FFEDA605863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평행 사변형 191">
                  <a:extLst>
                    <a:ext uri="{FF2B5EF4-FFF2-40B4-BE49-F238E27FC236}">
                      <a16:creationId xmlns:a16="http://schemas.microsoft.com/office/drawing/2014/main" id="{4B6518D7-A53C-32AF-991A-DE324A72B967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평행 사변형 194">
                  <a:extLst>
                    <a:ext uri="{FF2B5EF4-FFF2-40B4-BE49-F238E27FC236}">
                      <a16:creationId xmlns:a16="http://schemas.microsoft.com/office/drawing/2014/main" id="{2ED21659-C31E-CD44-B5DC-89AB1DC75671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BCC3B094-A8FC-10E3-E521-33E2BEA6472F}"/>
                  </a:ext>
                </a:extLst>
              </p:cNvPr>
              <p:cNvGrpSpPr/>
              <p:nvPr/>
            </p:nvGrpSpPr>
            <p:grpSpPr>
              <a:xfrm>
                <a:off x="4229836" y="2351111"/>
                <a:ext cx="295816" cy="574091"/>
                <a:chOff x="3911410" y="2411116"/>
                <a:chExt cx="915181" cy="1776097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476A75A5-C514-1F08-743E-CAEE04390622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9847CDF2-0F8D-641D-1DD2-827D2138E94A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E7508088-C24B-141B-A6D7-2CC6E5E11FA4}"/>
                  </a:ext>
                </a:extLst>
              </p:cNvPr>
              <p:cNvGrpSpPr/>
              <p:nvPr/>
            </p:nvGrpSpPr>
            <p:grpSpPr>
              <a:xfrm>
                <a:off x="5534165" y="1808835"/>
                <a:ext cx="295816" cy="574091"/>
                <a:chOff x="3911410" y="2411116"/>
                <a:chExt cx="915181" cy="1776097"/>
              </a:xfrm>
            </p:grpSpPr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1EE9F37B-2B1B-7D36-45CC-BCB19DF1C7A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3A8C3B5D-30D1-474E-E45D-2180457B7F7B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41" name="그래픽 240" descr="괴물 단색으로 채워진">
                <a:extLst>
                  <a:ext uri="{FF2B5EF4-FFF2-40B4-BE49-F238E27FC236}">
                    <a16:creationId xmlns:a16="http://schemas.microsoft.com/office/drawing/2014/main" id="{2D613506-99AB-7072-9782-92D00229F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06297" y="2259783"/>
                <a:ext cx="689522" cy="689522"/>
              </a:xfrm>
              <a:prstGeom prst="rect">
                <a:avLst/>
              </a:prstGeom>
            </p:spPr>
          </p:pic>
          <p:pic>
            <p:nvPicPr>
              <p:cNvPr id="243" name="그림 242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51A735D-B576-441F-2655-C6DA81A2B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5965572" y="2074337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sp>
            <p:nvSpPr>
              <p:cNvPr id="246" name="폭발: 8pt 245">
                <a:extLst>
                  <a:ext uri="{FF2B5EF4-FFF2-40B4-BE49-F238E27FC236}">
                    <a16:creationId xmlns:a16="http://schemas.microsoft.com/office/drawing/2014/main" id="{9FC41D04-9C12-CDD8-A616-EF3799C70990}"/>
                  </a:ext>
                </a:extLst>
              </p:cNvPr>
              <p:cNvSpPr/>
              <p:nvPr/>
            </p:nvSpPr>
            <p:spPr>
              <a:xfrm>
                <a:off x="6466681" y="2344108"/>
                <a:ext cx="266152" cy="266152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pic>
            <p:nvPicPr>
              <p:cNvPr id="242" name="그림 241" descr="파이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9C658BB-5D38-DFF1-5D05-D7A016DA7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26636" flipV="1">
                <a:off x="5697853" y="2270529"/>
                <a:ext cx="939640" cy="238212"/>
              </a:xfrm>
              <a:prstGeom prst="rect">
                <a:avLst/>
              </a:prstGeom>
            </p:spPr>
          </p:pic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8E0A7F79-2560-637B-E9E8-48B7B3AD841F}"/>
                  </a:ext>
                </a:extLst>
              </p:cNvPr>
              <p:cNvGrpSpPr/>
              <p:nvPr/>
            </p:nvGrpSpPr>
            <p:grpSpPr>
              <a:xfrm rot="20390980">
                <a:off x="5943593" y="1823683"/>
                <a:ext cx="628704" cy="921930"/>
                <a:chOff x="5039499" y="1853047"/>
                <a:chExt cx="628704" cy="921930"/>
              </a:xfrm>
            </p:grpSpPr>
            <p:sp>
              <p:nvSpPr>
                <p:cNvPr id="244" name="원호 243">
                  <a:extLst>
                    <a:ext uri="{FF2B5EF4-FFF2-40B4-BE49-F238E27FC236}">
                      <a16:creationId xmlns:a16="http://schemas.microsoft.com/office/drawing/2014/main" id="{D1FCCE07-CCB4-6FC0-4157-850696D7ED29}"/>
                    </a:ext>
                  </a:extLst>
                </p:cNvPr>
                <p:cNvSpPr/>
                <p:nvPr/>
              </p:nvSpPr>
              <p:spPr>
                <a:xfrm>
                  <a:off x="5191179" y="1853047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F8C1D938-E8B9-DBFC-C86A-62D8509DB653}"/>
                    </a:ext>
                  </a:extLst>
                </p:cNvPr>
                <p:cNvSpPr/>
                <p:nvPr/>
              </p:nvSpPr>
              <p:spPr>
                <a:xfrm>
                  <a:off x="5039499" y="1880430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8" name="그룹 537">
                <a:extLst>
                  <a:ext uri="{FF2B5EF4-FFF2-40B4-BE49-F238E27FC236}">
                    <a16:creationId xmlns:a16="http://schemas.microsoft.com/office/drawing/2014/main" id="{83157E76-8FD5-8240-F102-49499301FA9E}"/>
                  </a:ext>
                </a:extLst>
              </p:cNvPr>
              <p:cNvGrpSpPr/>
              <p:nvPr/>
            </p:nvGrpSpPr>
            <p:grpSpPr>
              <a:xfrm>
                <a:off x="3804509" y="1296822"/>
                <a:ext cx="4745290" cy="228183"/>
                <a:chOff x="3804509" y="1296822"/>
                <a:chExt cx="4745290" cy="228183"/>
              </a:xfrm>
            </p:grpSpPr>
            <p:sp>
              <p:nvSpPr>
                <p:cNvPr id="488" name="직사각형 487">
                  <a:extLst>
                    <a:ext uri="{FF2B5EF4-FFF2-40B4-BE49-F238E27FC236}">
                      <a16:creationId xmlns:a16="http://schemas.microsoft.com/office/drawing/2014/main" id="{701A53D9-BBE7-15C6-8A97-C0503E239E33}"/>
                    </a:ext>
                  </a:extLst>
                </p:cNvPr>
                <p:cNvSpPr/>
                <p:nvPr/>
              </p:nvSpPr>
              <p:spPr>
                <a:xfrm>
                  <a:off x="3804509" y="1296822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788913D-97F0-FFA1-35A3-97CFAC786148}"/>
                    </a:ext>
                  </a:extLst>
                </p:cNvPr>
                <p:cNvSpPr txBox="1"/>
                <p:nvPr/>
              </p:nvSpPr>
              <p:spPr>
                <a:xfrm>
                  <a:off x="5456604" y="1333969"/>
                  <a:ext cx="144110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1]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 성공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249" name="화살표: 오른쪽 248">
              <a:extLst>
                <a:ext uri="{FF2B5EF4-FFF2-40B4-BE49-F238E27FC236}">
                  <a16:creationId xmlns:a16="http://schemas.microsoft.com/office/drawing/2014/main" id="{CC9ED766-8B07-C3B9-F694-8374428911BE}"/>
                </a:ext>
              </a:extLst>
            </p:cNvPr>
            <p:cNvSpPr/>
            <p:nvPr/>
          </p:nvSpPr>
          <p:spPr>
            <a:xfrm>
              <a:off x="8588059" y="2321093"/>
              <a:ext cx="363882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0" name="그룹 549">
              <a:extLst>
                <a:ext uri="{FF2B5EF4-FFF2-40B4-BE49-F238E27FC236}">
                  <a16:creationId xmlns:a16="http://schemas.microsoft.com/office/drawing/2014/main" id="{C660DD3D-181E-ADA0-A84D-8DBC23B932A3}"/>
                </a:ext>
              </a:extLst>
            </p:cNvPr>
            <p:cNvGrpSpPr/>
            <p:nvPr/>
          </p:nvGrpSpPr>
          <p:grpSpPr>
            <a:xfrm>
              <a:off x="8990202" y="1296822"/>
              <a:ext cx="2783301" cy="2263774"/>
              <a:chOff x="8990202" y="1296822"/>
              <a:chExt cx="2783301" cy="2263774"/>
            </a:xfrm>
          </p:grpSpPr>
          <p:grpSp>
            <p:nvGrpSpPr>
              <p:cNvPr id="566" name="그룹 565">
                <a:extLst>
                  <a:ext uri="{FF2B5EF4-FFF2-40B4-BE49-F238E27FC236}">
                    <a16:creationId xmlns:a16="http://schemas.microsoft.com/office/drawing/2014/main" id="{4E9364E2-6A9D-B36C-7108-8DD5D0716297}"/>
                  </a:ext>
                </a:extLst>
              </p:cNvPr>
              <p:cNvGrpSpPr/>
              <p:nvPr/>
            </p:nvGrpSpPr>
            <p:grpSpPr>
              <a:xfrm>
                <a:off x="9145176" y="1938917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567" name="평행 사변형 566">
                  <a:extLst>
                    <a:ext uri="{FF2B5EF4-FFF2-40B4-BE49-F238E27FC236}">
                      <a16:creationId xmlns:a16="http://schemas.microsoft.com/office/drawing/2014/main" id="{3B5BF12D-FA4B-42AC-65D3-F6A4EA1D0DB8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8" name="평행 사변형 567">
                  <a:extLst>
                    <a:ext uri="{FF2B5EF4-FFF2-40B4-BE49-F238E27FC236}">
                      <a16:creationId xmlns:a16="http://schemas.microsoft.com/office/drawing/2014/main" id="{894E8943-CA6F-741C-8D6B-8A78A2511CE4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9" name="평행 사변형 568">
                  <a:extLst>
                    <a:ext uri="{FF2B5EF4-FFF2-40B4-BE49-F238E27FC236}">
                      <a16:creationId xmlns:a16="http://schemas.microsoft.com/office/drawing/2014/main" id="{AA327FFB-5632-84C8-A8F8-DC906690A4DD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0" name="평행 사변형 569">
                  <a:extLst>
                    <a:ext uri="{FF2B5EF4-FFF2-40B4-BE49-F238E27FC236}">
                      <a16:creationId xmlns:a16="http://schemas.microsoft.com/office/drawing/2014/main" id="{28BC25E5-A57C-C687-56B1-A0ED2FA97D04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1" name="평행 사변형 570">
                  <a:extLst>
                    <a:ext uri="{FF2B5EF4-FFF2-40B4-BE49-F238E27FC236}">
                      <a16:creationId xmlns:a16="http://schemas.microsoft.com/office/drawing/2014/main" id="{D61CC5C4-4D3B-0839-0925-991BDA58F53B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2" name="평행 사변형 571">
                  <a:extLst>
                    <a:ext uri="{FF2B5EF4-FFF2-40B4-BE49-F238E27FC236}">
                      <a16:creationId xmlns:a16="http://schemas.microsoft.com/office/drawing/2014/main" id="{192826FB-CB1B-9BFB-9741-9DB9ADEB9A90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3" name="평행 사변형 572">
                  <a:extLst>
                    <a:ext uri="{FF2B5EF4-FFF2-40B4-BE49-F238E27FC236}">
                      <a16:creationId xmlns:a16="http://schemas.microsoft.com/office/drawing/2014/main" id="{BF3F8BA8-D090-E326-F678-14D3ECF3B4B7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4" name="평행 사변형 573">
                  <a:extLst>
                    <a:ext uri="{FF2B5EF4-FFF2-40B4-BE49-F238E27FC236}">
                      <a16:creationId xmlns:a16="http://schemas.microsoft.com/office/drawing/2014/main" id="{99CC726F-624E-A6DE-D3EE-73A36F6AA638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5" name="평행 사변형 574">
                  <a:extLst>
                    <a:ext uri="{FF2B5EF4-FFF2-40B4-BE49-F238E27FC236}">
                      <a16:creationId xmlns:a16="http://schemas.microsoft.com/office/drawing/2014/main" id="{E78ECC9D-B353-3ACF-9B9D-0A6295EC15E4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B841EA2E-4461-FE99-0FF4-D2B644E62712}"/>
                  </a:ext>
                </a:extLst>
              </p:cNvPr>
              <p:cNvGrpSpPr/>
              <p:nvPr/>
            </p:nvGrpSpPr>
            <p:grpSpPr>
              <a:xfrm>
                <a:off x="9441522" y="2351111"/>
                <a:ext cx="295816" cy="574091"/>
                <a:chOff x="3911410" y="2411116"/>
                <a:chExt cx="915181" cy="1776097"/>
              </a:xfrm>
              <a:effectLst>
                <a:glow rad="63500">
                  <a:schemeClr val="accent5">
                    <a:lumMod val="40000"/>
                    <a:lumOff val="60000"/>
                  </a:schemeClr>
                </a:glow>
              </a:effectLst>
            </p:grpSpPr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CDA1EF04-C241-FBB9-3BD9-0178026848CD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6" name="자유형: 도형 315">
                  <a:extLst>
                    <a:ext uri="{FF2B5EF4-FFF2-40B4-BE49-F238E27FC236}">
                      <a16:creationId xmlns:a16="http://schemas.microsoft.com/office/drawing/2014/main" id="{06ABF93B-F3E8-23BA-BE8A-E44905839089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1F35ED52-17C1-EF8E-F125-2A5D786FD0C5}"/>
                  </a:ext>
                </a:extLst>
              </p:cNvPr>
              <p:cNvGrpSpPr/>
              <p:nvPr/>
            </p:nvGrpSpPr>
            <p:grpSpPr>
              <a:xfrm>
                <a:off x="10745851" y="1808835"/>
                <a:ext cx="295816" cy="574091"/>
                <a:chOff x="3911410" y="2411116"/>
                <a:chExt cx="915181" cy="1776097"/>
              </a:xfrm>
              <a:effectLst>
                <a:glow rad="63500">
                  <a:schemeClr val="accent5">
                    <a:lumMod val="40000"/>
                    <a:lumOff val="60000"/>
                  </a:schemeClr>
                </a:glow>
              </a:effectLst>
            </p:grpSpPr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E59AE728-5F9D-EF99-7A6C-383AC786DB73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B74F92E5-2726-B711-B539-4A6FBC8B8376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C32190AF-5356-A60F-51FC-D1C016F05864}"/>
                  </a:ext>
                </a:extLst>
              </p:cNvPr>
              <p:cNvGrpSpPr/>
              <p:nvPr/>
            </p:nvGrpSpPr>
            <p:grpSpPr>
              <a:xfrm>
                <a:off x="10433276" y="2496846"/>
                <a:ext cx="561051" cy="1063258"/>
                <a:chOff x="9200149" y="2007955"/>
                <a:chExt cx="561051" cy="1063258"/>
              </a:xfrm>
            </p:grpSpPr>
            <p:pic>
              <p:nvPicPr>
                <p:cNvPr id="304" name="그림 303" descr="만화 영화, 아니메, 가상의 캐릭터, 피규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B95FF7B-717E-D2D1-D79D-9505B37F5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0" t="3961" r="9888" b="2254"/>
                <a:stretch>
                  <a:fillRect/>
                </a:stretch>
              </p:blipFill>
              <p:spPr>
                <a:xfrm>
                  <a:off x="9250717" y="2176666"/>
                  <a:ext cx="454319" cy="894547"/>
                </a:xfrm>
                <a:prstGeom prst="rect">
                  <a:avLst/>
                </a:prstGeom>
                <a:effectLst>
                  <a:glow rad="63500">
                    <a:schemeClr val="accent5">
                      <a:lumMod val="40000"/>
                      <a:lumOff val="60000"/>
                    </a:schemeClr>
                  </a:glow>
                </a:effectLst>
              </p:spPr>
            </p:pic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2C7E4D81-B091-FAC5-0BC7-80F29195F516}"/>
                    </a:ext>
                  </a:extLst>
                </p:cNvPr>
                <p:cNvSpPr txBox="1"/>
                <p:nvPr/>
              </p:nvSpPr>
              <p:spPr>
                <a:xfrm>
                  <a:off x="9200149" y="2007955"/>
                  <a:ext cx="561051" cy="12311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연무 강화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: 3</a:t>
                  </a:r>
                </a:p>
              </p:txBody>
            </p:sp>
          </p:grp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5984F0DD-74C0-5D90-D3C8-7428DB5C8D6B}"/>
                  </a:ext>
                </a:extLst>
              </p:cNvPr>
              <p:cNvSpPr/>
              <p:nvPr/>
            </p:nvSpPr>
            <p:spPr>
              <a:xfrm>
                <a:off x="8990202" y="1296822"/>
                <a:ext cx="2783301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35565FA3-72C8-4856-8EA3-B9EDFB6BD900}"/>
                  </a:ext>
                </a:extLst>
              </p:cNvPr>
              <p:cNvSpPr txBox="1"/>
              <p:nvPr/>
            </p:nvSpPr>
            <p:spPr>
              <a:xfrm>
                <a:off x="9278184" y="1333969"/>
                <a:ext cx="22073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자신 최대 체력의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6%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/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+3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44650" y="2744794"/>
            <a:ext cx="785471" cy="672229"/>
            <a:chOff x="2995241" y="2598486"/>
            <a:chExt cx="785471" cy="67222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95241" y="2598486"/>
              <a:ext cx="78547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버프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 중첩 시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C6D6CB60-9412-FC3F-36B4-1631C363DB39}"/>
              </a:ext>
            </a:extLst>
          </p:cNvPr>
          <p:cNvGrpSpPr/>
          <p:nvPr/>
        </p:nvGrpSpPr>
        <p:grpSpPr>
          <a:xfrm>
            <a:off x="2830224" y="4467060"/>
            <a:ext cx="785471" cy="672230"/>
            <a:chOff x="2980815" y="4320752"/>
            <a:chExt cx="785471" cy="672230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3009866" y="4320752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980815" y="4646733"/>
              <a:ext cx="78547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버프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 중첩 시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BED5-3FCD-4AB2-522F-70BEB6CB6100}"/>
              </a:ext>
            </a:extLst>
          </p:cNvPr>
          <p:cNvGrpSpPr/>
          <p:nvPr/>
        </p:nvGrpSpPr>
        <p:grpSpPr>
          <a:xfrm>
            <a:off x="377024" y="2942854"/>
            <a:ext cx="2158839" cy="1998374"/>
            <a:chOff x="377024" y="2944424"/>
            <a:chExt cx="2158839" cy="1998374"/>
          </a:xfrm>
        </p:grpSpPr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AF7C05D3-90EF-2176-D075-9317A4ACF0C2}"/>
                </a:ext>
              </a:extLst>
            </p:cNvPr>
            <p:cNvGrpSpPr/>
            <p:nvPr/>
          </p:nvGrpSpPr>
          <p:grpSpPr>
            <a:xfrm>
              <a:off x="377024" y="2944424"/>
              <a:ext cx="2158839" cy="1751761"/>
              <a:chOff x="392159" y="2788344"/>
              <a:chExt cx="2158839" cy="1751761"/>
            </a:xfrm>
          </p:grpSpPr>
          <p:grpSp>
            <p:nvGrpSpPr>
              <p:cNvPr id="547" name="그룹 546">
                <a:extLst>
                  <a:ext uri="{FF2B5EF4-FFF2-40B4-BE49-F238E27FC236}">
                    <a16:creationId xmlns:a16="http://schemas.microsoft.com/office/drawing/2014/main" id="{EFEE5BE7-3A6A-13D4-D2ED-0AD9D6349578}"/>
                  </a:ext>
                </a:extLst>
              </p:cNvPr>
              <p:cNvGrpSpPr/>
              <p:nvPr/>
            </p:nvGrpSpPr>
            <p:grpSpPr>
              <a:xfrm>
                <a:off x="392159" y="2918426"/>
                <a:ext cx="2158839" cy="1621679"/>
                <a:chOff x="1534279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63" name="평행 사변형 162">
                  <a:extLst>
                    <a:ext uri="{FF2B5EF4-FFF2-40B4-BE49-F238E27FC236}">
                      <a16:creationId xmlns:a16="http://schemas.microsoft.com/office/drawing/2014/main" id="{46159D68-840B-2E6F-A7C8-E208D8E83342}"/>
                    </a:ext>
                  </a:extLst>
                </p:cNvPr>
                <p:cNvSpPr/>
                <p:nvPr/>
              </p:nvSpPr>
              <p:spPr>
                <a:xfrm>
                  <a:off x="2391827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32D334A8-F2F5-FD63-CB66-013359C79CF4}"/>
                    </a:ext>
                  </a:extLst>
                </p:cNvPr>
                <p:cNvSpPr/>
                <p:nvPr/>
              </p:nvSpPr>
              <p:spPr>
                <a:xfrm>
                  <a:off x="2255922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FA2F6B4-C310-56BC-5B4D-51546AE3D1B9}"/>
                    </a:ext>
                  </a:extLst>
                </p:cNvPr>
                <p:cNvSpPr/>
                <p:nvPr/>
              </p:nvSpPr>
              <p:spPr>
                <a:xfrm>
                  <a:off x="2120862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799B8703-6AA9-384D-19DE-F20C8CABB8A5}"/>
                    </a:ext>
                  </a:extLst>
                </p:cNvPr>
                <p:cNvSpPr/>
                <p:nvPr/>
              </p:nvSpPr>
              <p:spPr>
                <a:xfrm>
                  <a:off x="2973182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평행 사변형 166">
                  <a:extLst>
                    <a:ext uri="{FF2B5EF4-FFF2-40B4-BE49-F238E27FC236}">
                      <a16:creationId xmlns:a16="http://schemas.microsoft.com/office/drawing/2014/main" id="{1AEA88DC-E352-B64C-4B59-EF5FC4525AF8}"/>
                    </a:ext>
                  </a:extLst>
                </p:cNvPr>
                <p:cNvSpPr/>
                <p:nvPr/>
              </p:nvSpPr>
              <p:spPr>
                <a:xfrm>
                  <a:off x="2837276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평행 사변형 167">
                  <a:extLst>
                    <a:ext uri="{FF2B5EF4-FFF2-40B4-BE49-F238E27FC236}">
                      <a16:creationId xmlns:a16="http://schemas.microsoft.com/office/drawing/2014/main" id="{EA15F005-9426-9C16-3A39-53764FDAF5FE}"/>
                    </a:ext>
                  </a:extLst>
                </p:cNvPr>
                <p:cNvSpPr/>
                <p:nvPr/>
              </p:nvSpPr>
              <p:spPr>
                <a:xfrm>
                  <a:off x="2702217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2ACED86F-EC99-C6A0-B376-D740A412CD5F}"/>
                    </a:ext>
                  </a:extLst>
                </p:cNvPr>
                <p:cNvSpPr/>
                <p:nvPr/>
              </p:nvSpPr>
              <p:spPr>
                <a:xfrm>
                  <a:off x="1805244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평행 사변형 158">
                  <a:extLst>
                    <a:ext uri="{FF2B5EF4-FFF2-40B4-BE49-F238E27FC236}">
                      <a16:creationId xmlns:a16="http://schemas.microsoft.com/office/drawing/2014/main" id="{2B92E2F0-ECAC-49AF-08A8-FEE753C14B2F}"/>
                    </a:ext>
                  </a:extLst>
                </p:cNvPr>
                <p:cNvSpPr/>
                <p:nvPr/>
              </p:nvSpPr>
              <p:spPr>
                <a:xfrm>
                  <a:off x="1669339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7A59E136-C5F8-3170-7320-A5FC2D7DF8A2}"/>
                    </a:ext>
                  </a:extLst>
                </p:cNvPr>
                <p:cNvSpPr/>
                <p:nvPr/>
              </p:nvSpPr>
              <p:spPr>
                <a:xfrm>
                  <a:off x="1534279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800E09D-681E-7875-2B74-ECA7A94A0ADA}"/>
                  </a:ext>
                </a:extLst>
              </p:cNvPr>
              <p:cNvGrpSpPr/>
              <p:nvPr/>
            </p:nvGrpSpPr>
            <p:grpSpPr>
              <a:xfrm>
                <a:off x="688315" y="3330620"/>
                <a:ext cx="295816" cy="574091"/>
                <a:chOff x="3911410" y="2411116"/>
                <a:chExt cx="915181" cy="1776097"/>
              </a:xfrm>
            </p:grpSpPr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6DEB937D-CBF2-E628-4198-2024F93E34B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C9739A08-7EB3-4348-A5A0-5153D1DBA4B3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55" name="그림 154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D47C81-6B33-3F25-049A-6DFBE358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1713965" y="3645066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DD0D88E6-E7A5-D0B2-D1B0-69006DA1A915}"/>
                  </a:ext>
                </a:extLst>
              </p:cNvPr>
              <p:cNvGrpSpPr/>
              <p:nvPr/>
            </p:nvGrpSpPr>
            <p:grpSpPr>
              <a:xfrm>
                <a:off x="1992644" y="2788344"/>
                <a:ext cx="295816" cy="574091"/>
                <a:chOff x="3911410" y="2411116"/>
                <a:chExt cx="915181" cy="1776097"/>
              </a:xfrm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BA3CFD3D-EBEF-2CA2-2379-F429E5FCB939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76A15180-AED0-4AC8-0BDF-4B62729EA59F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5243AE-B27B-737C-CE8B-6D57D67005AC}"/>
                </a:ext>
              </a:extLst>
            </p:cNvPr>
            <p:cNvSpPr txBox="1"/>
            <p:nvPr/>
          </p:nvSpPr>
          <p:spPr>
            <a:xfrm>
              <a:off x="1178322" y="4781215"/>
              <a:ext cx="55624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59194"/>
              </p:ext>
            </p:extLst>
          </p:nvPr>
        </p:nvGraphicFramePr>
        <p:xfrm>
          <a:off x="263525" y="1276561"/>
          <a:ext cx="8352155" cy="1795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보호막이 있는 적을 상대하거나 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84658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체력이 높지만 공격력은 낮은 탱커형 몬스터 상대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369BB3-CAD8-F647-DC20-536A616C6F55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220C13-F221-8FFC-2E1C-15D145717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AF642E-04BC-BE47-6F61-0E28CB65A42F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5AB9FA-D3AA-451A-8DC6-7DC506C2D57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45C4B8E-4177-2362-57D0-B05BDB7F7A4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03360EF-D6F3-58E8-9259-D4A385F41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3B24CD1-240B-DD67-2367-27492B214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7D1E3B-B093-D093-2EA1-F028308E4A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222EF6-250E-411F-2039-9EA7A7534993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6BCC732-B07C-3C26-5977-73383F8AD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67348"/>
              </p:ext>
            </p:extLst>
          </p:nvPr>
        </p:nvGraphicFramePr>
        <p:xfrm>
          <a:off x="263525" y="1016911"/>
          <a:ext cx="11670567" cy="437595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765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36725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1078013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6265318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672861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설명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전투를 시작하면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자신에게 부여하며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 턴 적을 성공적으로 타격한 횟수만큼 중첩됩니다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</a:t>
                      </a: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en-US" altLang="ko-KR" sz="1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강화가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5/10/15/20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도달할 때 마다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1/2/3/4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타격이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발생합니다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 효과는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동안 유지되지만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스택이 중첩될 때 마다 지속 시간이 갱신됩니다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자신의 턴 종료 시 아군 전체에게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동안 지속되는 보호막을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보호막의 수치는 해당 턴에 적을 성공적으로 타격한 횟수와 자신의 최대 체력에 비례합니다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 이 스킬로 부여된 보호막이 있을 경우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기존 보호막은 사라지고 새롭게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적 대상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타격하고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동안 기절 시킵니다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턴간 유지되는 명중률 감소 효과를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적 대상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타격하고 아군 전체에게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턴간 유지되는 방어력 증가 효과를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개의 행 전체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스택이 되면 사용할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자신이 아군에게 부여한 보호막을 전부 회수한 후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회수한 보호막 수치에 비례하여 연무 강화 버프를 증가시킵니다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전체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FB0641-2ED9-7185-03E1-07A2939130A0}"/>
              </a:ext>
            </a:extLst>
          </p:cNvPr>
          <p:cNvGrpSpPr/>
          <p:nvPr/>
        </p:nvGrpSpPr>
        <p:grpSpPr>
          <a:xfrm>
            <a:off x="9351573" y="4017107"/>
            <a:ext cx="474301" cy="356286"/>
            <a:chOff x="6271939" y="1984183"/>
            <a:chExt cx="2158839" cy="1621679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494DC614-944F-658D-BB44-7380A320E27E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6FBFAF03-9001-B247-C4A5-D2371144FDEE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DCE23D0D-A542-0C59-39D2-F0297C9A0940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:a16="http://schemas.microsoft.com/office/drawing/2014/main" id="{D4A10494-69D2-266F-DC4A-33249002C680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64FAA738-967C-3FA8-9790-248378F9DC0B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A0D66FC7-AABD-CCAC-261F-9AB91836DF37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25772D7F-5060-1AE1-4D6B-C9153F0C4095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EF6D76F2-D3A3-3F81-A02A-D045524D0017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CA80860C-652D-7F12-984C-419AABBE5CA0}"/>
                </a:ext>
              </a:extLst>
            </p:cNvPr>
            <p:cNvSpPr/>
            <p:nvPr/>
          </p:nvSpPr>
          <p:spPr>
            <a:xfrm>
              <a:off x="6991200" y="2525157"/>
              <a:ext cx="719935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3E7B2E1-17F9-DD28-3F95-47EA2E015045}"/>
              </a:ext>
            </a:extLst>
          </p:cNvPr>
          <p:cNvGrpSpPr/>
          <p:nvPr/>
        </p:nvGrpSpPr>
        <p:grpSpPr>
          <a:xfrm>
            <a:off x="9351573" y="3429000"/>
            <a:ext cx="474301" cy="356286"/>
            <a:chOff x="6271939" y="1984183"/>
            <a:chExt cx="2158839" cy="1621679"/>
          </a:xfrm>
        </p:grpSpPr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178D9EE3-083F-43B1-617A-B69E795D0E0D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8C2D66EB-AE41-D29D-27CA-97652BE65458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E9590A17-AD25-EC02-BD24-05CF765DFB0B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087BE204-171C-0530-024C-C33D5FC09A78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84A68910-1D94-34F6-4921-85B8743E81E9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49A7F6DA-7670-9C9E-65FE-22BA113341ED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617E69C1-5BFD-5221-3D7A-D7DC50398445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A7F2A031-5CEF-4D16-7304-DE3D26CC8DAC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5523D9B3-308C-64BB-750D-9BACE1F857AB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B7450EA-3A0F-4B9D-94A9-92F50FEF4A06}"/>
              </a:ext>
            </a:extLst>
          </p:cNvPr>
          <p:cNvGrpSpPr/>
          <p:nvPr/>
        </p:nvGrpSpPr>
        <p:grpSpPr>
          <a:xfrm>
            <a:off x="9351573" y="2886700"/>
            <a:ext cx="474301" cy="356286"/>
            <a:chOff x="6271939" y="1984183"/>
            <a:chExt cx="2158839" cy="1621679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10944F98-074F-EBEF-DE1F-F792EB6F1629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평행 사변형 44">
              <a:extLst>
                <a:ext uri="{FF2B5EF4-FFF2-40B4-BE49-F238E27FC236}">
                  <a16:creationId xmlns:a16="http://schemas.microsoft.com/office/drawing/2014/main" id="{3A4B41A2-EFCF-8A66-ABC6-C416CB8E736F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36B5B341-571C-F039-970A-E8EB4BC57A72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87D1AFF0-F3D8-446D-07A0-F0FE0B6EA97E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026B5B0A-2865-4BC8-CDAF-84DEDAF0C988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95854655-9A90-4EE9-5B7E-6D44D515B9EB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02E6FBBD-0B75-93A4-8B6D-F201EB0BC132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평행 사변형 50">
              <a:extLst>
                <a:ext uri="{FF2B5EF4-FFF2-40B4-BE49-F238E27FC236}">
                  <a16:creationId xmlns:a16="http://schemas.microsoft.com/office/drawing/2014/main" id="{2C4F4FB0-D622-A8B8-3231-6FCD25045FE9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943BCD01-E383-C338-686D-EC91404368EF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5AD9A00-030D-0264-7677-9243F344033C}"/>
              </a:ext>
            </a:extLst>
          </p:cNvPr>
          <p:cNvGrpSpPr/>
          <p:nvPr/>
        </p:nvGrpSpPr>
        <p:grpSpPr>
          <a:xfrm>
            <a:off x="9351573" y="4816125"/>
            <a:ext cx="474301" cy="356286"/>
            <a:chOff x="6271939" y="1984183"/>
            <a:chExt cx="2158839" cy="1621679"/>
          </a:xfrm>
        </p:grpSpPr>
        <p:sp>
          <p:nvSpPr>
            <p:cNvPr id="53" name="평행 사변형 52">
              <a:extLst>
                <a:ext uri="{FF2B5EF4-FFF2-40B4-BE49-F238E27FC236}">
                  <a16:creationId xmlns:a16="http://schemas.microsoft.com/office/drawing/2014/main" id="{AC09E44B-C69D-9E33-3C84-0130D1390906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2598078-8A37-23F7-E23B-4668D84768AB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DB4A04C7-3C72-346E-D126-0BA7D3FDD3C7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C767623E-13D4-D60D-281B-92563041DDB7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C2AA339D-87CE-F4EF-0739-1CCDBC851EBC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878F4C28-9EF9-9EBD-A3D3-32565EB2C45B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EA9C460B-0D00-F03F-F857-A28D7DAD50F8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평행 사변형 59">
              <a:extLst>
                <a:ext uri="{FF2B5EF4-FFF2-40B4-BE49-F238E27FC236}">
                  <a16:creationId xmlns:a16="http://schemas.microsoft.com/office/drawing/2014/main" id="{3B159065-E44A-76CB-89F0-83EAA6DAD41A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평행 사변형 60">
              <a:extLst>
                <a:ext uri="{FF2B5EF4-FFF2-40B4-BE49-F238E27FC236}">
                  <a16:creationId xmlns:a16="http://schemas.microsoft.com/office/drawing/2014/main" id="{AD1EF36D-71DF-721C-D269-2F1B824E22BD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123808C-0FC3-9BEB-7465-498491A0C49C}"/>
              </a:ext>
            </a:extLst>
          </p:cNvPr>
          <p:cNvGrpSpPr/>
          <p:nvPr/>
        </p:nvGrpSpPr>
        <p:grpSpPr>
          <a:xfrm>
            <a:off x="9637321" y="1870498"/>
            <a:ext cx="474301" cy="356286"/>
            <a:chOff x="6271939" y="1984183"/>
            <a:chExt cx="2158839" cy="1621679"/>
          </a:xfrm>
        </p:grpSpPr>
        <p:sp>
          <p:nvSpPr>
            <p:cNvPr id="63" name="평행 사변형 62">
              <a:extLst>
                <a:ext uri="{FF2B5EF4-FFF2-40B4-BE49-F238E27FC236}">
                  <a16:creationId xmlns:a16="http://schemas.microsoft.com/office/drawing/2014/main" id="{D80BA57E-301A-C644-1E67-A190C26AA800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평행 사변형 63">
              <a:extLst>
                <a:ext uri="{FF2B5EF4-FFF2-40B4-BE49-F238E27FC236}">
                  <a16:creationId xmlns:a16="http://schemas.microsoft.com/office/drawing/2014/main" id="{EF62C5A8-FFAE-84A3-B16D-8AD81D65177C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평행 사변형 64">
              <a:extLst>
                <a:ext uri="{FF2B5EF4-FFF2-40B4-BE49-F238E27FC236}">
                  <a16:creationId xmlns:a16="http://schemas.microsoft.com/office/drawing/2014/main" id="{F7BAE60A-D704-3CB4-BE2E-915E7DF883B5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평행 사변형 65">
              <a:extLst>
                <a:ext uri="{FF2B5EF4-FFF2-40B4-BE49-F238E27FC236}">
                  <a16:creationId xmlns:a16="http://schemas.microsoft.com/office/drawing/2014/main" id="{A683F9F1-D268-C240-5E91-0421CE836147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평행 사변형 66">
              <a:extLst>
                <a:ext uri="{FF2B5EF4-FFF2-40B4-BE49-F238E27FC236}">
                  <a16:creationId xmlns:a16="http://schemas.microsoft.com/office/drawing/2014/main" id="{B5EC38BA-B617-95F5-4BAE-F6FBDCDD9B4F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9E0693E5-A198-AE85-91D5-68C9DAA8EEDC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B45A7CCC-252F-90E5-0F72-FF552B8A6C2A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평행 사변형 69">
              <a:extLst>
                <a:ext uri="{FF2B5EF4-FFF2-40B4-BE49-F238E27FC236}">
                  <a16:creationId xmlns:a16="http://schemas.microsoft.com/office/drawing/2014/main" id="{58CFD47B-A548-8CEA-7C67-E76E13B3E1F1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300C8FD9-56CE-8879-1D7D-15C2F36AB3FE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D583805-BB81-4F9D-ED88-02B5CEA7B651}"/>
              </a:ext>
            </a:extLst>
          </p:cNvPr>
          <p:cNvSpPr txBox="1"/>
          <p:nvPr/>
        </p:nvSpPr>
        <p:spPr>
          <a:xfrm>
            <a:off x="8392731" y="327191"/>
            <a:ext cx="1067600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자기 자신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1FB092E-C7A1-F7EE-10D6-C345FDFD215B}"/>
              </a:ext>
            </a:extLst>
          </p:cNvPr>
          <p:cNvSpPr txBox="1"/>
          <p:nvPr/>
        </p:nvSpPr>
        <p:spPr>
          <a:xfrm>
            <a:off x="10246264" y="2000682"/>
            <a:ext cx="106279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: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전체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6DA19-D30C-116B-004F-D10F9D9A6D42}"/>
              </a:ext>
            </a:extLst>
          </p:cNvPr>
          <p:cNvSpPr txBox="1"/>
          <p:nvPr/>
        </p:nvSpPr>
        <p:spPr>
          <a:xfrm>
            <a:off x="952416" y="5775364"/>
            <a:ext cx="5323573" cy="49934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추가 타격을 할 수 있는 스킬로 변경하는 건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어떤가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버프가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이고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사용하면 연무 강화가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스택씩 쌓임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스택에 따라 추가 피해가 있음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99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687E-9FAA-4C8B-4BF9-99B4981EE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9FC9FF-490C-3A85-AC45-8CF5AB9ABCFA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D821D48-8448-DD98-B5FF-EC3D4623D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DCD6-609D-1110-5549-D80E9B4E58D6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974ABE-7915-476F-3DEC-A89E278092BE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A9761AE-DD38-44C9-FF98-CD063EE4545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CA2C763-79A7-8D1C-538E-DEF0F57F8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70FFBBD-1E48-C51D-C43D-C0656ACB8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45DA304-4149-52D9-C970-DC8403A23CDE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39D64B-B1C1-3AD7-F0CD-E3867A4F0EE4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5C8DA34-9C0C-FA55-5C91-BBB22B6CA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63234"/>
              </p:ext>
            </p:extLst>
          </p:nvPr>
        </p:nvGraphicFramePr>
        <p:xfrm>
          <a:off x="263525" y="1016911"/>
          <a:ext cx="11670567" cy="457407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765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36725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1078013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6265318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672861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설명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전투를 시작하면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자신에게 부여하며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 턴 적을 성공적으로 타격한 횟수만큼 중첩됩니다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</a:t>
                      </a: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en-US" altLang="ko-KR" sz="1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강화가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5/10/15/20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도달할 때 마다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1/2/3/4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타격이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발생합니다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 효과는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동안 유지되지만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스택이 중첩될 때 마다 지속 시간이 갱신됩니다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자신의 턴 종료 시 아군 전체에게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동안 지속되는 보호막을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보호막의 수치는 해당 턴에 적을 성공적으로 타격한 횟수와 자신의 최대 체력에 비례합니다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 이 스킬로 부여된 보호막이 있을 경우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기존 보호막은 사라지고 새롭게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적 대상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타격하고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동안 기절 시킵니다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턴간 유지되는 명중률 감소 효과를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적 대상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타격하고 아군 전체에게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턴간 유지되는 방어력 증가 효과를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개의 행 전체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효과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스킬 사용시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중첩합니다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공격 및 스킬 사용 시 연무 강화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당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타격을 가합니다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자신이 아군에게 부여한 보호막을 전부 회수한 후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회수한 보호막 수치에 비례하여 연무 강화 버프를 증가시킵니다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전체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6B6079-D7D9-8691-B7E0-5CD5D2E05725}"/>
              </a:ext>
            </a:extLst>
          </p:cNvPr>
          <p:cNvGrpSpPr/>
          <p:nvPr/>
        </p:nvGrpSpPr>
        <p:grpSpPr>
          <a:xfrm>
            <a:off x="9351573" y="4017107"/>
            <a:ext cx="474301" cy="356286"/>
            <a:chOff x="6271939" y="1984183"/>
            <a:chExt cx="2158839" cy="1621679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DF218C77-F3C1-F512-AF20-B92391028AC9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8BE8CB59-401D-66A9-4F19-5DE7DA0CEA5C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F89C211F-9D3E-4958-75FC-E30ACFEAA0E5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:a16="http://schemas.microsoft.com/office/drawing/2014/main" id="{0E0D853C-947E-DA6A-4286-18B18D1FF518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9E750F48-F196-FE69-FACA-526F83E33139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A3B8F4BC-FD8B-CA23-6E9D-EAA97B71DE53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3B505924-62B7-8653-4415-4B3B78E8D6D5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83E5F578-9756-EDB9-8AB8-15F49B8F7FA2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9522F2D5-B5F0-AECF-12B8-664E51820D29}"/>
                </a:ext>
              </a:extLst>
            </p:cNvPr>
            <p:cNvSpPr/>
            <p:nvPr/>
          </p:nvSpPr>
          <p:spPr>
            <a:xfrm>
              <a:off x="6991200" y="2525157"/>
              <a:ext cx="719935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7E2734-7FAC-25EF-487D-CA216B67978D}"/>
              </a:ext>
            </a:extLst>
          </p:cNvPr>
          <p:cNvGrpSpPr/>
          <p:nvPr/>
        </p:nvGrpSpPr>
        <p:grpSpPr>
          <a:xfrm>
            <a:off x="9351573" y="3429000"/>
            <a:ext cx="474301" cy="356286"/>
            <a:chOff x="6271939" y="1984183"/>
            <a:chExt cx="2158839" cy="1621679"/>
          </a:xfrm>
        </p:grpSpPr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CEB21B2C-958D-5064-321A-0F7568E994BF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F6CD0D40-39F6-93D3-FF4E-3772E30BBB6F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83F8EB1F-6D21-CA74-881B-EAABD2486220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E072F24C-09AA-EDDA-BA50-53D607E966B4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91D93981-1004-8231-1BD3-20D00CB02A70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44AE665C-77F2-7058-2686-D7DBB214C3C1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896128CE-E7DE-374B-C2DB-2EF96ED3DCF8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A7332DF5-EF7B-CE75-2A21-452F2F4A316C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29E19171-A365-D927-BB2A-7979B1E1D443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2D2887-4E83-AE21-1A36-8412174C6D73}"/>
              </a:ext>
            </a:extLst>
          </p:cNvPr>
          <p:cNvGrpSpPr/>
          <p:nvPr/>
        </p:nvGrpSpPr>
        <p:grpSpPr>
          <a:xfrm>
            <a:off x="9351573" y="2886700"/>
            <a:ext cx="474301" cy="356286"/>
            <a:chOff x="6271939" y="1984183"/>
            <a:chExt cx="2158839" cy="1621679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9CD075BA-44F1-34D5-B33F-5D51DCA9D9DA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평행 사변형 44">
              <a:extLst>
                <a:ext uri="{FF2B5EF4-FFF2-40B4-BE49-F238E27FC236}">
                  <a16:creationId xmlns:a16="http://schemas.microsoft.com/office/drawing/2014/main" id="{6D32BF78-8713-98AB-1E95-29A23470B577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BD83096A-489E-A8A7-65C7-E1EA75612911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FB711B1B-0306-8F40-F981-84448EBAE170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5AD89BC6-883C-D712-2909-DAC244F86933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C5E0BEA1-7539-85E4-527B-DE43BD865B01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DBEB92DF-2701-8199-5FB9-1EA5AA645A33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평행 사변형 50">
              <a:extLst>
                <a:ext uri="{FF2B5EF4-FFF2-40B4-BE49-F238E27FC236}">
                  <a16:creationId xmlns:a16="http://schemas.microsoft.com/office/drawing/2014/main" id="{7E871B65-9D6C-BF52-AB87-F7FE8037BFB3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D1984814-E3AA-92C9-B3BA-61549211CE8A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C6FCF3C-16B3-608C-1912-D69BBE187ADC}"/>
              </a:ext>
            </a:extLst>
          </p:cNvPr>
          <p:cNvGrpSpPr/>
          <p:nvPr/>
        </p:nvGrpSpPr>
        <p:grpSpPr>
          <a:xfrm>
            <a:off x="9351573" y="4816125"/>
            <a:ext cx="474301" cy="356286"/>
            <a:chOff x="6271939" y="1984183"/>
            <a:chExt cx="2158839" cy="1621679"/>
          </a:xfrm>
        </p:grpSpPr>
        <p:sp>
          <p:nvSpPr>
            <p:cNvPr id="53" name="평행 사변형 52">
              <a:extLst>
                <a:ext uri="{FF2B5EF4-FFF2-40B4-BE49-F238E27FC236}">
                  <a16:creationId xmlns:a16="http://schemas.microsoft.com/office/drawing/2014/main" id="{D520FEE8-72FA-F90E-C8EA-4263F592F985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CC132EE7-87A9-3A0F-E322-CE34BE28118A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FA6DAEEF-D9BF-9F7F-2704-16373393DE86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0D87411B-71C4-21AA-77FC-FCD504C411C5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F6FC2BAE-861B-6E54-3658-88C85B5FE299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14DE118C-892C-F511-37F8-3AC9CB68DE23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8FB57CAC-BBEF-73F7-7BF1-850F346C8366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평행 사변형 59">
              <a:extLst>
                <a:ext uri="{FF2B5EF4-FFF2-40B4-BE49-F238E27FC236}">
                  <a16:creationId xmlns:a16="http://schemas.microsoft.com/office/drawing/2014/main" id="{FDA8FAF0-ECC9-ECC1-7CD4-F73D0CA376D5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평행 사변형 60">
              <a:extLst>
                <a:ext uri="{FF2B5EF4-FFF2-40B4-BE49-F238E27FC236}">
                  <a16:creationId xmlns:a16="http://schemas.microsoft.com/office/drawing/2014/main" id="{C4160FE8-E62C-2449-6250-DA2173B1A056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C9D4A9D-9DF4-B779-B808-1E33686EFA69}"/>
              </a:ext>
            </a:extLst>
          </p:cNvPr>
          <p:cNvGrpSpPr/>
          <p:nvPr/>
        </p:nvGrpSpPr>
        <p:grpSpPr>
          <a:xfrm>
            <a:off x="9637321" y="1870498"/>
            <a:ext cx="474301" cy="356286"/>
            <a:chOff x="6271939" y="1984183"/>
            <a:chExt cx="2158839" cy="1621679"/>
          </a:xfrm>
        </p:grpSpPr>
        <p:sp>
          <p:nvSpPr>
            <p:cNvPr id="63" name="평행 사변형 62">
              <a:extLst>
                <a:ext uri="{FF2B5EF4-FFF2-40B4-BE49-F238E27FC236}">
                  <a16:creationId xmlns:a16="http://schemas.microsoft.com/office/drawing/2014/main" id="{C7B40273-3598-838B-31B4-154346B82227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평행 사변형 63">
              <a:extLst>
                <a:ext uri="{FF2B5EF4-FFF2-40B4-BE49-F238E27FC236}">
                  <a16:creationId xmlns:a16="http://schemas.microsoft.com/office/drawing/2014/main" id="{0DA25E89-2D08-BA4F-2D8A-A8758F091A30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평행 사변형 64">
              <a:extLst>
                <a:ext uri="{FF2B5EF4-FFF2-40B4-BE49-F238E27FC236}">
                  <a16:creationId xmlns:a16="http://schemas.microsoft.com/office/drawing/2014/main" id="{E6773DD2-0B7E-DB95-0F98-FC7B55598AC1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평행 사변형 65">
              <a:extLst>
                <a:ext uri="{FF2B5EF4-FFF2-40B4-BE49-F238E27FC236}">
                  <a16:creationId xmlns:a16="http://schemas.microsoft.com/office/drawing/2014/main" id="{F36B2B95-6A8A-CBE4-4C9C-F06B65C83E39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평행 사변형 66">
              <a:extLst>
                <a:ext uri="{FF2B5EF4-FFF2-40B4-BE49-F238E27FC236}">
                  <a16:creationId xmlns:a16="http://schemas.microsoft.com/office/drawing/2014/main" id="{17C8446E-FC1D-DC86-02E1-4D30F8B437C7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CCDB4DD1-6D5E-2025-07C0-E2D68AF98E56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9361BD45-A179-9E91-57BA-756EC154CCDA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평행 사변형 69">
              <a:extLst>
                <a:ext uri="{FF2B5EF4-FFF2-40B4-BE49-F238E27FC236}">
                  <a16:creationId xmlns:a16="http://schemas.microsoft.com/office/drawing/2014/main" id="{343701F2-2094-44F2-2B63-4F87F2B71193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06040B9E-CB83-70B2-DD8C-0010F9F06E49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E0802BF9-D54E-140D-01D9-397CEDBDCFC5}"/>
              </a:ext>
            </a:extLst>
          </p:cNvPr>
          <p:cNvSpPr txBox="1"/>
          <p:nvPr/>
        </p:nvSpPr>
        <p:spPr>
          <a:xfrm>
            <a:off x="8392731" y="327191"/>
            <a:ext cx="1067600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자기 자신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8EE16A-CC2C-78D9-1036-D45F22310365}"/>
              </a:ext>
            </a:extLst>
          </p:cNvPr>
          <p:cNvSpPr txBox="1"/>
          <p:nvPr/>
        </p:nvSpPr>
        <p:spPr>
          <a:xfrm>
            <a:off x="10246264" y="2000682"/>
            <a:ext cx="106279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: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전체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90EB8-5BD6-AA26-7E5D-BB524B63C16A}"/>
              </a:ext>
            </a:extLst>
          </p:cNvPr>
          <p:cNvSpPr txBox="1"/>
          <p:nvPr/>
        </p:nvSpPr>
        <p:spPr>
          <a:xfrm>
            <a:off x="952416" y="5775364"/>
            <a:ext cx="5323573" cy="49934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추가 타격을 할 수 있는 스킬로 변경하는 건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어떤가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버프가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이고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사용하면 연무 강화가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스택씩 쌓임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스택에 따라 추가 피해가 있음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490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1457</Words>
  <Application>Microsoft Office PowerPoint</Application>
  <PresentationFormat>와이드스크린</PresentationFormat>
  <Paragraphs>201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Cinzel Bold</vt:lpstr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66</cp:revision>
  <dcterms:created xsi:type="dcterms:W3CDTF">2025-08-30T09:28:31Z</dcterms:created>
  <dcterms:modified xsi:type="dcterms:W3CDTF">2025-09-11T17:15:20Z</dcterms:modified>
</cp:coreProperties>
</file>